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4"/>
  </p:notesMasterIdLst>
  <p:sldIdLst>
    <p:sldId id="256" r:id="rId2"/>
    <p:sldId id="278" r:id="rId3"/>
    <p:sldId id="263" r:id="rId4"/>
    <p:sldId id="296" r:id="rId5"/>
    <p:sldId id="297" r:id="rId6"/>
    <p:sldId id="299" r:id="rId7"/>
    <p:sldId id="300" r:id="rId8"/>
    <p:sldId id="301" r:id="rId9"/>
    <p:sldId id="302" r:id="rId10"/>
    <p:sldId id="303" r:id="rId11"/>
    <p:sldId id="260" r:id="rId12"/>
    <p:sldId id="262" r:id="rId13"/>
    <p:sldId id="279" r:id="rId14"/>
    <p:sldId id="274" r:id="rId15"/>
    <p:sldId id="280" r:id="rId16"/>
    <p:sldId id="281" r:id="rId17"/>
    <p:sldId id="294" r:id="rId18"/>
    <p:sldId id="259" r:id="rId19"/>
    <p:sldId id="295" r:id="rId20"/>
    <p:sldId id="304" r:id="rId21"/>
    <p:sldId id="305" r:id="rId22"/>
    <p:sldId id="306" r:id="rId23"/>
    <p:sldId id="307" r:id="rId24"/>
    <p:sldId id="261" r:id="rId25"/>
    <p:sldId id="270" r:id="rId26"/>
    <p:sldId id="318" r:id="rId27"/>
    <p:sldId id="308" r:id="rId28"/>
    <p:sldId id="309" r:id="rId29"/>
    <p:sldId id="310" r:id="rId30"/>
    <p:sldId id="311" r:id="rId31"/>
    <p:sldId id="312" r:id="rId32"/>
    <p:sldId id="313" r:id="rId33"/>
    <p:sldId id="317" r:id="rId34"/>
    <p:sldId id="314" r:id="rId35"/>
    <p:sldId id="315" r:id="rId36"/>
    <p:sldId id="316" r:id="rId37"/>
    <p:sldId id="319" r:id="rId38"/>
    <p:sldId id="320" r:id="rId39"/>
    <p:sldId id="271" r:id="rId40"/>
    <p:sldId id="264" r:id="rId41"/>
    <p:sldId id="326" r:id="rId42"/>
    <p:sldId id="272" r:id="rId4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6ADCD5-1CF1-924D-8E4C-293FF031A038}">
          <p14:sldIdLst>
            <p14:sldId id="256"/>
            <p14:sldId id="278"/>
            <p14:sldId id="263"/>
            <p14:sldId id="296"/>
            <p14:sldId id="297"/>
            <p14:sldId id="299"/>
            <p14:sldId id="300"/>
            <p14:sldId id="301"/>
            <p14:sldId id="302"/>
            <p14:sldId id="303"/>
            <p14:sldId id="260"/>
            <p14:sldId id="262"/>
            <p14:sldId id="279"/>
            <p14:sldId id="274"/>
            <p14:sldId id="280"/>
            <p14:sldId id="281"/>
          </p14:sldIdLst>
        </p14:section>
        <p14:section name="Untitled Section" id="{0AD25E42-C0A8-704C-A98A-B7E9A4E9AE9A}">
          <p14:sldIdLst>
            <p14:sldId id="294"/>
            <p14:sldId id="259"/>
            <p14:sldId id="295"/>
            <p14:sldId id="304"/>
            <p14:sldId id="305"/>
            <p14:sldId id="306"/>
            <p14:sldId id="307"/>
            <p14:sldId id="261"/>
            <p14:sldId id="270"/>
            <p14:sldId id="318"/>
            <p14:sldId id="308"/>
            <p14:sldId id="309"/>
            <p14:sldId id="310"/>
            <p14:sldId id="311"/>
            <p14:sldId id="312"/>
            <p14:sldId id="313"/>
            <p14:sldId id="317"/>
            <p14:sldId id="314"/>
            <p14:sldId id="315"/>
            <p14:sldId id="316"/>
            <p14:sldId id="319"/>
            <p14:sldId id="320"/>
            <p14:sldId id="271"/>
            <p14:sldId id="264"/>
            <p14:sldId id="326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0">
          <p15:clr>
            <a:srgbClr val="A4A3A4"/>
          </p15:clr>
        </p15:guide>
        <p15:guide id="3" pos="381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howGuides="1">
      <p:cViewPr varScale="1">
        <p:scale>
          <a:sx n="109" d="100"/>
          <a:sy n="109" d="100"/>
        </p:scale>
        <p:origin x="216" y="448"/>
      </p:cViewPr>
      <p:guideLst>
        <p:guide orient="horz" pos="2160"/>
        <p:guide pos="3810"/>
        <p:guide pos="38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1AF08-86A9-402A-AA78-27A8DC966537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5C3E4-9DB6-4BDA-8C2E-6A8A0E17C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478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6B928-A8FE-DD46-9863-B6966AE05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A527AB-3DE3-D947-9DD2-54CEEF02C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69BEF-CE2C-F943-856E-0BDEA254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5BDF7CF-EB04-493F-B1BE-EBFDCF1CB6AD}" type="datetimeFigureOut">
              <a:rPr lang="zh-CN" altLang="en-US" smtClean="0"/>
              <a:pPr>
                <a:defRPr/>
              </a:pPr>
              <a:t>2020/4/19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73FFD-BF8C-FC4C-BC84-5882C8A2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4BEED-83D1-5943-AD73-E14085320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A76A4D-E1FD-4138-A96A-5B1CC834173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70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D637-DBF0-7647-8FDD-9D487725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354AA-9053-E349-A56B-BDFDEE643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0A7E2-5B7E-F241-A2DA-858C2B15F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5BDF7CF-EB04-493F-B1BE-EBFDCF1CB6AD}" type="datetimeFigureOut">
              <a:rPr lang="zh-CN" altLang="en-US" smtClean="0"/>
              <a:pPr>
                <a:defRPr/>
              </a:pPr>
              <a:t>2020/4/19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B0288-51D3-2E46-9B21-6ECB6A6C4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941E5-B12F-6A4F-B4D9-FBB19E54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A76A4D-E1FD-4138-A96A-5B1CC834173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923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2B1E33-0350-6A4F-8C6B-1E2F324DF7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509B2-C00E-9D47-9F45-7F7F0B280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3D319-16E5-8445-A52B-C6C49F877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5BDF7CF-EB04-493F-B1BE-EBFDCF1CB6AD}" type="datetimeFigureOut">
              <a:rPr lang="zh-CN" altLang="en-US" smtClean="0"/>
              <a:pPr>
                <a:defRPr/>
              </a:pPr>
              <a:t>2020/4/19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F7467-19F2-7544-92A0-7EFAAA042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0760-ABE3-0143-8040-ECEE2355B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A76A4D-E1FD-4138-A96A-5B1CC834173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017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CF66-9EAD-A343-B797-B2A8C773A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D986-C921-E943-8687-F126DEF1B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2758A-078A-1A4D-98D0-DC893D4AB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5BDF7CF-EB04-493F-B1BE-EBFDCF1CB6AD}" type="datetimeFigureOut">
              <a:rPr lang="zh-CN" altLang="en-US" smtClean="0"/>
              <a:pPr>
                <a:defRPr/>
              </a:pPr>
              <a:t>2020/4/19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D4D81-BBB6-8D45-9D76-45270F30F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2CC5B-4098-E740-9420-A02C2A7A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A76A4D-E1FD-4138-A96A-5B1CC834173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001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58523-BDFC-2249-902D-3E1DE7CC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D452B-E739-AD4C-A448-233673999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BD341-67B4-4F4B-8C85-C850D62B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5BDF7CF-EB04-493F-B1BE-EBFDCF1CB6AD}" type="datetimeFigureOut">
              <a:rPr lang="zh-CN" altLang="en-US" smtClean="0"/>
              <a:pPr>
                <a:defRPr/>
              </a:pPr>
              <a:t>2020/4/19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9001C-A689-3B4A-88F1-E410D4A5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6ECA2-9D98-4547-B388-C820C938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A76A4D-E1FD-4138-A96A-5B1CC834173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262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9AFDF-049E-044C-BA00-D4B5A431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F898B-549E-AD43-A3B9-C9C7145B2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2C476-EF1A-B542-9043-0857E9526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365C7-5651-E64F-BE0C-57D3B53BF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5BDF7CF-EB04-493F-B1BE-EBFDCF1CB6AD}" type="datetimeFigureOut">
              <a:rPr lang="zh-CN" altLang="en-US" smtClean="0"/>
              <a:pPr>
                <a:defRPr/>
              </a:pPr>
              <a:t>2020/4/19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D415A-44BD-CA4A-A025-BF84D850D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B0DF9-B54F-AB4A-AB81-A9739EA0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A76A4D-E1FD-4138-A96A-5B1CC834173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7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4A33-6D3F-9543-BED7-91503079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2F011-363F-E547-A079-DD86DFCFF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848A3-5C27-7246-87F0-01E63A7EF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FBE5FB-2A52-DE4D-856E-E08EF5232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3A6F6-163E-7C4D-84C0-45D869ACD4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2C99DA-B7D6-A54C-90B3-12365CAFE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5BDF7CF-EB04-493F-B1BE-EBFDCF1CB6AD}" type="datetimeFigureOut">
              <a:rPr lang="zh-CN" altLang="en-US" smtClean="0"/>
              <a:pPr>
                <a:defRPr/>
              </a:pPr>
              <a:t>2020/4/19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1E2BDB-3EAB-9044-9C87-BDBF4023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43CBF-969D-BF45-ADBF-1EA57E375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A76A4D-E1FD-4138-A96A-5B1CC834173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765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4FC3A-1B2C-2B4E-941A-98AA74CC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561BB-C00A-134C-AF9C-90E091F0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5BDF7CF-EB04-493F-B1BE-EBFDCF1CB6AD}" type="datetimeFigureOut">
              <a:rPr lang="zh-CN" altLang="en-US" smtClean="0"/>
              <a:pPr>
                <a:defRPr/>
              </a:pPr>
              <a:t>2020/4/19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C18119-919F-5E43-9325-08918F77C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1B5-D17F-BA42-BE6C-20174C8B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A76A4D-E1FD-4138-A96A-5B1CC834173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562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970632-887E-2849-8127-7D5137BF2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5BDF7CF-EB04-493F-B1BE-EBFDCF1CB6AD}" type="datetimeFigureOut">
              <a:rPr lang="zh-CN" altLang="en-US" smtClean="0"/>
              <a:pPr>
                <a:defRPr/>
              </a:pPr>
              <a:t>2020/4/19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05424A-92D1-A24B-BF9F-247C609B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4A3AA-1BFD-7142-82D6-F867F8E93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A76A4D-E1FD-4138-A96A-5B1CC834173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436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29CE9-4EFB-E142-935D-17B967585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90469-8BCC-AA42-A6AA-867404FB3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A3D5C-461A-A244-8C01-23F0355D9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BE678-EEBD-3147-9344-4A557F46A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5BDF7CF-EB04-493F-B1BE-EBFDCF1CB6AD}" type="datetimeFigureOut">
              <a:rPr lang="zh-CN" altLang="en-US" smtClean="0"/>
              <a:pPr>
                <a:defRPr/>
              </a:pPr>
              <a:t>2020/4/19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17876-BAFD-4541-B502-14EAFB4F4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A2BC2-4216-404A-BEE9-62EC9946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A76A4D-E1FD-4138-A96A-5B1CC834173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36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74F50-7395-DD4C-9389-B801DC3C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57A73-636B-E342-BA6E-7BE5061A63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B316E-5694-204A-83F1-178139A52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B575C-AD7E-4048-A275-321C4B20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5BDF7CF-EB04-493F-B1BE-EBFDCF1CB6AD}" type="datetimeFigureOut">
              <a:rPr lang="zh-CN" altLang="en-US" smtClean="0"/>
              <a:pPr>
                <a:defRPr/>
              </a:pPr>
              <a:t>2020/4/19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DB212-2C7A-0C47-A740-D18A88A31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F0C03-4C13-0B4D-BA81-F314454CA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A76A4D-E1FD-4138-A96A-5B1CC834173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33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D89E81-C1F4-9743-B1C6-FE63EF0BF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185B6-D838-C146-97C0-C60ADE578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F533F-F63E-E149-B3E2-CC9D52E3B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5BDF7CF-EB04-493F-B1BE-EBFDCF1CB6AD}" type="datetimeFigureOut">
              <a:rPr lang="zh-CN" altLang="en-US" smtClean="0"/>
              <a:pPr>
                <a:defRPr/>
              </a:pPr>
              <a:t>2020/4/19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6DA73-8377-5243-9728-FD43D999C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7CF7E-1218-F24F-BD36-A3FBA4CC1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2A76A4D-E1FD-4138-A96A-5B1CC834173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489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0.png"/><Relationship Id="rId18" Type="http://schemas.openxmlformats.org/officeDocument/2006/relationships/image" Target="../media/image170.png"/><Relationship Id="rId3" Type="http://schemas.openxmlformats.org/officeDocument/2006/relationships/image" Target="../media/image2.png"/><Relationship Id="rId21" Type="http://schemas.openxmlformats.org/officeDocument/2006/relationships/image" Target="../media/image200.png"/><Relationship Id="rId7" Type="http://schemas.openxmlformats.org/officeDocument/2006/relationships/image" Target="../media/image60.png"/><Relationship Id="rId12" Type="http://schemas.openxmlformats.org/officeDocument/2006/relationships/image" Target="../media/image110.png"/><Relationship Id="rId17" Type="http://schemas.openxmlformats.org/officeDocument/2006/relationships/image" Target="../media/image160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0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0.png"/><Relationship Id="rId23" Type="http://schemas.openxmlformats.org/officeDocument/2006/relationships/image" Target="../media/image22.png"/><Relationship Id="rId10" Type="http://schemas.openxmlformats.org/officeDocument/2006/relationships/image" Target="../media/image90.png"/><Relationship Id="rId19" Type="http://schemas.openxmlformats.org/officeDocument/2006/relationships/image" Target="../media/image180.png"/><Relationship Id="rId4" Type="http://schemas.openxmlformats.org/officeDocument/2006/relationships/image" Target="../media/image3.png"/><Relationship Id="rId9" Type="http://schemas.openxmlformats.org/officeDocument/2006/relationships/image" Target="../media/image80.png"/><Relationship Id="rId14" Type="http://schemas.openxmlformats.org/officeDocument/2006/relationships/image" Target="../media/image130.png"/><Relationship Id="rId2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tiff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385"/>
          <p:cNvGrpSpPr>
            <a:grpSpLocks/>
          </p:cNvGrpSpPr>
          <p:nvPr/>
        </p:nvGrpSpPr>
        <p:grpSpPr bwMode="auto">
          <a:xfrm>
            <a:off x="4141788" y="1077913"/>
            <a:ext cx="3814763" cy="3865562"/>
            <a:chOff x="0" y="0"/>
            <a:chExt cx="3814763" cy="3865562"/>
          </a:xfrm>
        </p:grpSpPr>
        <p:grpSp>
          <p:nvGrpSpPr>
            <p:cNvPr id="3079" name="Group 205"/>
            <p:cNvGrpSpPr>
              <a:grpSpLocks/>
            </p:cNvGrpSpPr>
            <p:nvPr/>
          </p:nvGrpSpPr>
          <p:grpSpPr bwMode="auto">
            <a:xfrm>
              <a:off x="14288" y="20637"/>
              <a:ext cx="3800475" cy="3844925"/>
              <a:chOff x="0" y="0"/>
              <a:chExt cx="2394" cy="2422"/>
            </a:xfrm>
          </p:grpSpPr>
          <p:sp>
            <p:nvSpPr>
              <p:cNvPr id="3260" name="Freeform 5"/>
              <p:cNvSpPr>
                <a:spLocks noEditPoints="1"/>
              </p:cNvSpPr>
              <p:nvPr/>
            </p:nvSpPr>
            <p:spPr bwMode="auto">
              <a:xfrm>
                <a:off x="778" y="241"/>
                <a:ext cx="775" cy="679"/>
              </a:xfrm>
              <a:custGeom>
                <a:avLst/>
                <a:gdLst>
                  <a:gd name="T0" fmla="*/ 365 w 775"/>
                  <a:gd name="T1" fmla="*/ 122 h 679"/>
                  <a:gd name="T2" fmla="*/ 60 w 775"/>
                  <a:gd name="T3" fmla="*/ 657 h 679"/>
                  <a:gd name="T4" fmla="*/ 12 w 775"/>
                  <a:gd name="T5" fmla="*/ 657 h 679"/>
                  <a:gd name="T6" fmla="*/ 0 w 775"/>
                  <a:gd name="T7" fmla="*/ 679 h 679"/>
                  <a:gd name="T8" fmla="*/ 82 w 775"/>
                  <a:gd name="T9" fmla="*/ 679 h 679"/>
                  <a:gd name="T10" fmla="*/ 383 w 775"/>
                  <a:gd name="T11" fmla="*/ 154 h 679"/>
                  <a:gd name="T12" fmla="*/ 365 w 775"/>
                  <a:gd name="T13" fmla="*/ 122 h 679"/>
                  <a:gd name="T14" fmla="*/ 388 w 775"/>
                  <a:gd name="T15" fmla="*/ 0 h 679"/>
                  <a:gd name="T16" fmla="*/ 383 w 775"/>
                  <a:gd name="T17" fmla="*/ 7 h 679"/>
                  <a:gd name="T18" fmla="*/ 753 w 775"/>
                  <a:gd name="T19" fmla="*/ 657 h 679"/>
                  <a:gd name="T20" fmla="*/ 679 w 775"/>
                  <a:gd name="T21" fmla="*/ 657 h 679"/>
                  <a:gd name="T22" fmla="*/ 693 w 775"/>
                  <a:gd name="T23" fmla="*/ 679 h 679"/>
                  <a:gd name="T24" fmla="*/ 775 w 775"/>
                  <a:gd name="T25" fmla="*/ 679 h 679"/>
                  <a:gd name="T26" fmla="*/ 388 w 775"/>
                  <a:gd name="T27" fmla="*/ 0 h 67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75" h="679">
                    <a:moveTo>
                      <a:pt x="365" y="122"/>
                    </a:moveTo>
                    <a:lnTo>
                      <a:pt x="60" y="657"/>
                    </a:lnTo>
                    <a:lnTo>
                      <a:pt x="12" y="657"/>
                    </a:lnTo>
                    <a:lnTo>
                      <a:pt x="0" y="679"/>
                    </a:lnTo>
                    <a:lnTo>
                      <a:pt x="82" y="679"/>
                    </a:lnTo>
                    <a:lnTo>
                      <a:pt x="383" y="154"/>
                    </a:lnTo>
                    <a:lnTo>
                      <a:pt x="365" y="122"/>
                    </a:lnTo>
                    <a:close/>
                    <a:moveTo>
                      <a:pt x="388" y="0"/>
                    </a:moveTo>
                    <a:lnTo>
                      <a:pt x="383" y="7"/>
                    </a:lnTo>
                    <a:lnTo>
                      <a:pt x="753" y="657"/>
                    </a:lnTo>
                    <a:lnTo>
                      <a:pt x="679" y="657"/>
                    </a:lnTo>
                    <a:lnTo>
                      <a:pt x="693" y="679"/>
                    </a:lnTo>
                    <a:lnTo>
                      <a:pt x="775" y="679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61" name="Freeform 6"/>
              <p:cNvSpPr>
                <a:spLocks noEditPoints="1"/>
              </p:cNvSpPr>
              <p:nvPr/>
            </p:nvSpPr>
            <p:spPr bwMode="auto">
              <a:xfrm>
                <a:off x="778" y="241"/>
                <a:ext cx="775" cy="679"/>
              </a:xfrm>
              <a:custGeom>
                <a:avLst/>
                <a:gdLst>
                  <a:gd name="T0" fmla="*/ 365 w 775"/>
                  <a:gd name="T1" fmla="*/ 122 h 679"/>
                  <a:gd name="T2" fmla="*/ 60 w 775"/>
                  <a:gd name="T3" fmla="*/ 657 h 679"/>
                  <a:gd name="T4" fmla="*/ 12 w 775"/>
                  <a:gd name="T5" fmla="*/ 657 h 679"/>
                  <a:gd name="T6" fmla="*/ 0 w 775"/>
                  <a:gd name="T7" fmla="*/ 679 h 679"/>
                  <a:gd name="T8" fmla="*/ 82 w 775"/>
                  <a:gd name="T9" fmla="*/ 679 h 679"/>
                  <a:gd name="T10" fmla="*/ 383 w 775"/>
                  <a:gd name="T11" fmla="*/ 154 h 679"/>
                  <a:gd name="T12" fmla="*/ 365 w 775"/>
                  <a:gd name="T13" fmla="*/ 122 h 679"/>
                  <a:gd name="T14" fmla="*/ 388 w 775"/>
                  <a:gd name="T15" fmla="*/ 0 h 679"/>
                  <a:gd name="T16" fmla="*/ 383 w 775"/>
                  <a:gd name="T17" fmla="*/ 7 h 679"/>
                  <a:gd name="T18" fmla="*/ 753 w 775"/>
                  <a:gd name="T19" fmla="*/ 657 h 679"/>
                  <a:gd name="T20" fmla="*/ 679 w 775"/>
                  <a:gd name="T21" fmla="*/ 657 h 679"/>
                  <a:gd name="T22" fmla="*/ 693 w 775"/>
                  <a:gd name="T23" fmla="*/ 679 h 679"/>
                  <a:gd name="T24" fmla="*/ 775 w 775"/>
                  <a:gd name="T25" fmla="*/ 679 h 679"/>
                  <a:gd name="T26" fmla="*/ 388 w 775"/>
                  <a:gd name="T27" fmla="*/ 0 h 67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75" h="679">
                    <a:moveTo>
                      <a:pt x="365" y="122"/>
                    </a:moveTo>
                    <a:lnTo>
                      <a:pt x="60" y="657"/>
                    </a:lnTo>
                    <a:lnTo>
                      <a:pt x="12" y="657"/>
                    </a:lnTo>
                    <a:lnTo>
                      <a:pt x="0" y="679"/>
                    </a:lnTo>
                    <a:lnTo>
                      <a:pt x="82" y="679"/>
                    </a:lnTo>
                    <a:lnTo>
                      <a:pt x="383" y="154"/>
                    </a:lnTo>
                    <a:lnTo>
                      <a:pt x="365" y="122"/>
                    </a:lnTo>
                    <a:moveTo>
                      <a:pt x="388" y="0"/>
                    </a:moveTo>
                    <a:lnTo>
                      <a:pt x="383" y="7"/>
                    </a:lnTo>
                    <a:lnTo>
                      <a:pt x="753" y="657"/>
                    </a:lnTo>
                    <a:lnTo>
                      <a:pt x="679" y="657"/>
                    </a:lnTo>
                    <a:lnTo>
                      <a:pt x="693" y="679"/>
                    </a:lnTo>
                    <a:lnTo>
                      <a:pt x="775" y="679"/>
                    </a:lnTo>
                    <a:lnTo>
                      <a:pt x="38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62" name="Freeform 7"/>
              <p:cNvSpPr>
                <a:spLocks/>
              </p:cNvSpPr>
              <p:nvPr/>
            </p:nvSpPr>
            <p:spPr bwMode="auto">
              <a:xfrm>
                <a:off x="755" y="218"/>
                <a:ext cx="776" cy="680"/>
              </a:xfrm>
              <a:custGeom>
                <a:avLst/>
                <a:gdLst>
                  <a:gd name="T0" fmla="*/ 83 w 776"/>
                  <a:gd name="T1" fmla="*/ 680 h 680"/>
                  <a:gd name="T2" fmla="*/ 388 w 776"/>
                  <a:gd name="T3" fmla="*/ 145 h 680"/>
                  <a:gd name="T4" fmla="*/ 693 w 776"/>
                  <a:gd name="T5" fmla="*/ 680 h 680"/>
                  <a:gd name="T6" fmla="*/ 776 w 776"/>
                  <a:gd name="T7" fmla="*/ 680 h 680"/>
                  <a:gd name="T8" fmla="*/ 388 w 776"/>
                  <a:gd name="T9" fmla="*/ 0 h 680"/>
                  <a:gd name="T10" fmla="*/ 0 w 776"/>
                  <a:gd name="T11" fmla="*/ 680 h 680"/>
                  <a:gd name="T12" fmla="*/ 83 w 776"/>
                  <a:gd name="T13" fmla="*/ 680 h 68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76" h="680">
                    <a:moveTo>
                      <a:pt x="83" y="680"/>
                    </a:moveTo>
                    <a:lnTo>
                      <a:pt x="388" y="145"/>
                    </a:lnTo>
                    <a:lnTo>
                      <a:pt x="693" y="680"/>
                    </a:lnTo>
                    <a:lnTo>
                      <a:pt x="776" y="680"/>
                    </a:lnTo>
                    <a:lnTo>
                      <a:pt x="388" y="0"/>
                    </a:lnTo>
                    <a:lnTo>
                      <a:pt x="0" y="680"/>
                    </a:lnTo>
                    <a:lnTo>
                      <a:pt x="83" y="6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63" name="Freeform 8"/>
              <p:cNvSpPr>
                <a:spLocks/>
              </p:cNvSpPr>
              <p:nvPr/>
            </p:nvSpPr>
            <p:spPr bwMode="auto">
              <a:xfrm>
                <a:off x="755" y="218"/>
                <a:ext cx="776" cy="680"/>
              </a:xfrm>
              <a:custGeom>
                <a:avLst/>
                <a:gdLst>
                  <a:gd name="T0" fmla="*/ 83 w 776"/>
                  <a:gd name="T1" fmla="*/ 680 h 680"/>
                  <a:gd name="T2" fmla="*/ 388 w 776"/>
                  <a:gd name="T3" fmla="*/ 145 h 680"/>
                  <a:gd name="T4" fmla="*/ 693 w 776"/>
                  <a:gd name="T5" fmla="*/ 680 h 680"/>
                  <a:gd name="T6" fmla="*/ 776 w 776"/>
                  <a:gd name="T7" fmla="*/ 680 h 680"/>
                  <a:gd name="T8" fmla="*/ 388 w 776"/>
                  <a:gd name="T9" fmla="*/ 0 h 680"/>
                  <a:gd name="T10" fmla="*/ 0 w 776"/>
                  <a:gd name="T11" fmla="*/ 680 h 680"/>
                  <a:gd name="T12" fmla="*/ 83 w 776"/>
                  <a:gd name="T13" fmla="*/ 680 h 68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76" h="680">
                    <a:moveTo>
                      <a:pt x="83" y="680"/>
                    </a:moveTo>
                    <a:lnTo>
                      <a:pt x="388" y="145"/>
                    </a:lnTo>
                    <a:lnTo>
                      <a:pt x="693" y="680"/>
                    </a:lnTo>
                    <a:lnTo>
                      <a:pt x="776" y="680"/>
                    </a:lnTo>
                    <a:lnTo>
                      <a:pt x="388" y="0"/>
                    </a:lnTo>
                    <a:lnTo>
                      <a:pt x="0" y="680"/>
                    </a:lnTo>
                    <a:lnTo>
                      <a:pt x="83" y="6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64" name="Freeform 9"/>
              <p:cNvSpPr>
                <a:spLocks noEditPoints="1"/>
              </p:cNvSpPr>
              <p:nvPr/>
            </p:nvSpPr>
            <p:spPr bwMode="auto">
              <a:xfrm>
                <a:off x="282" y="1358"/>
                <a:ext cx="1767" cy="431"/>
              </a:xfrm>
              <a:custGeom>
                <a:avLst/>
                <a:gdLst>
                  <a:gd name="T0" fmla="*/ 329 w 1767"/>
                  <a:gd name="T1" fmla="*/ 0 h 431"/>
                  <a:gd name="T2" fmla="*/ 294 w 1767"/>
                  <a:gd name="T3" fmla="*/ 0 h 431"/>
                  <a:gd name="T4" fmla="*/ 101 w 1767"/>
                  <a:gd name="T5" fmla="*/ 337 h 431"/>
                  <a:gd name="T6" fmla="*/ 137 w 1767"/>
                  <a:gd name="T7" fmla="*/ 337 h 431"/>
                  <a:gd name="T8" fmla="*/ 329 w 1767"/>
                  <a:gd name="T9" fmla="*/ 0 h 431"/>
                  <a:gd name="T10" fmla="*/ 1522 w 1767"/>
                  <a:gd name="T11" fmla="*/ 0 h 431"/>
                  <a:gd name="T12" fmla="*/ 1511 w 1767"/>
                  <a:gd name="T13" fmla="*/ 0 h 431"/>
                  <a:gd name="T14" fmla="*/ 1745 w 1767"/>
                  <a:gd name="T15" fmla="*/ 409 h 431"/>
                  <a:gd name="T16" fmla="*/ 12 w 1767"/>
                  <a:gd name="T17" fmla="*/ 409 h 431"/>
                  <a:gd name="T18" fmla="*/ 0 w 1767"/>
                  <a:gd name="T19" fmla="*/ 431 h 431"/>
                  <a:gd name="T20" fmla="*/ 1767 w 1767"/>
                  <a:gd name="T21" fmla="*/ 431 h 431"/>
                  <a:gd name="T22" fmla="*/ 1522 w 1767"/>
                  <a:gd name="T23" fmla="*/ 0 h 43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67" h="431">
                    <a:moveTo>
                      <a:pt x="329" y="0"/>
                    </a:moveTo>
                    <a:lnTo>
                      <a:pt x="294" y="0"/>
                    </a:lnTo>
                    <a:lnTo>
                      <a:pt x="101" y="337"/>
                    </a:lnTo>
                    <a:lnTo>
                      <a:pt x="137" y="337"/>
                    </a:lnTo>
                    <a:lnTo>
                      <a:pt x="329" y="0"/>
                    </a:lnTo>
                    <a:close/>
                    <a:moveTo>
                      <a:pt x="1522" y="0"/>
                    </a:moveTo>
                    <a:lnTo>
                      <a:pt x="1511" y="0"/>
                    </a:lnTo>
                    <a:lnTo>
                      <a:pt x="1745" y="409"/>
                    </a:lnTo>
                    <a:lnTo>
                      <a:pt x="12" y="409"/>
                    </a:lnTo>
                    <a:lnTo>
                      <a:pt x="0" y="431"/>
                    </a:lnTo>
                    <a:lnTo>
                      <a:pt x="1767" y="431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65" name="Freeform 10"/>
              <p:cNvSpPr>
                <a:spLocks noEditPoints="1"/>
              </p:cNvSpPr>
              <p:nvPr/>
            </p:nvSpPr>
            <p:spPr bwMode="auto">
              <a:xfrm>
                <a:off x="282" y="1358"/>
                <a:ext cx="1767" cy="431"/>
              </a:xfrm>
              <a:custGeom>
                <a:avLst/>
                <a:gdLst>
                  <a:gd name="T0" fmla="*/ 329 w 1767"/>
                  <a:gd name="T1" fmla="*/ 0 h 431"/>
                  <a:gd name="T2" fmla="*/ 294 w 1767"/>
                  <a:gd name="T3" fmla="*/ 0 h 431"/>
                  <a:gd name="T4" fmla="*/ 101 w 1767"/>
                  <a:gd name="T5" fmla="*/ 337 h 431"/>
                  <a:gd name="T6" fmla="*/ 137 w 1767"/>
                  <a:gd name="T7" fmla="*/ 337 h 431"/>
                  <a:gd name="T8" fmla="*/ 329 w 1767"/>
                  <a:gd name="T9" fmla="*/ 0 h 431"/>
                  <a:gd name="T10" fmla="*/ 1522 w 1767"/>
                  <a:gd name="T11" fmla="*/ 0 h 431"/>
                  <a:gd name="T12" fmla="*/ 1511 w 1767"/>
                  <a:gd name="T13" fmla="*/ 0 h 431"/>
                  <a:gd name="T14" fmla="*/ 1745 w 1767"/>
                  <a:gd name="T15" fmla="*/ 409 h 431"/>
                  <a:gd name="T16" fmla="*/ 12 w 1767"/>
                  <a:gd name="T17" fmla="*/ 409 h 431"/>
                  <a:gd name="T18" fmla="*/ 0 w 1767"/>
                  <a:gd name="T19" fmla="*/ 431 h 431"/>
                  <a:gd name="T20" fmla="*/ 1767 w 1767"/>
                  <a:gd name="T21" fmla="*/ 431 h 431"/>
                  <a:gd name="T22" fmla="*/ 1522 w 1767"/>
                  <a:gd name="T23" fmla="*/ 0 h 43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67" h="431">
                    <a:moveTo>
                      <a:pt x="329" y="0"/>
                    </a:moveTo>
                    <a:lnTo>
                      <a:pt x="294" y="0"/>
                    </a:lnTo>
                    <a:lnTo>
                      <a:pt x="101" y="337"/>
                    </a:lnTo>
                    <a:lnTo>
                      <a:pt x="137" y="337"/>
                    </a:lnTo>
                    <a:lnTo>
                      <a:pt x="329" y="0"/>
                    </a:lnTo>
                    <a:moveTo>
                      <a:pt x="1522" y="0"/>
                    </a:moveTo>
                    <a:lnTo>
                      <a:pt x="1511" y="0"/>
                    </a:lnTo>
                    <a:lnTo>
                      <a:pt x="1745" y="409"/>
                    </a:lnTo>
                    <a:lnTo>
                      <a:pt x="12" y="409"/>
                    </a:lnTo>
                    <a:lnTo>
                      <a:pt x="0" y="431"/>
                    </a:lnTo>
                    <a:lnTo>
                      <a:pt x="1767" y="431"/>
                    </a:lnTo>
                    <a:lnTo>
                      <a:pt x="15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66" name="Freeform 11"/>
              <p:cNvSpPr>
                <a:spLocks/>
              </p:cNvSpPr>
              <p:nvPr/>
            </p:nvSpPr>
            <p:spPr bwMode="auto">
              <a:xfrm>
                <a:off x="259" y="1335"/>
                <a:ext cx="1768" cy="432"/>
              </a:xfrm>
              <a:custGeom>
                <a:avLst/>
                <a:gdLst>
                  <a:gd name="T0" fmla="*/ 1522 w 1768"/>
                  <a:gd name="T1" fmla="*/ 0 h 432"/>
                  <a:gd name="T2" fmla="*/ 1439 w 1768"/>
                  <a:gd name="T3" fmla="*/ 0 h 432"/>
                  <a:gd name="T4" fmla="*/ 1644 w 1768"/>
                  <a:gd name="T5" fmla="*/ 360 h 432"/>
                  <a:gd name="T6" fmla="*/ 124 w 1768"/>
                  <a:gd name="T7" fmla="*/ 360 h 432"/>
                  <a:gd name="T8" fmla="*/ 330 w 1768"/>
                  <a:gd name="T9" fmla="*/ 0 h 432"/>
                  <a:gd name="T10" fmla="*/ 246 w 1768"/>
                  <a:gd name="T11" fmla="*/ 0 h 432"/>
                  <a:gd name="T12" fmla="*/ 0 w 1768"/>
                  <a:gd name="T13" fmla="*/ 432 h 432"/>
                  <a:gd name="T14" fmla="*/ 1768 w 1768"/>
                  <a:gd name="T15" fmla="*/ 432 h 432"/>
                  <a:gd name="T16" fmla="*/ 1522 w 1768"/>
                  <a:gd name="T17" fmla="*/ 0 h 43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68" h="432">
                    <a:moveTo>
                      <a:pt x="1522" y="0"/>
                    </a:moveTo>
                    <a:lnTo>
                      <a:pt x="1439" y="0"/>
                    </a:lnTo>
                    <a:lnTo>
                      <a:pt x="1644" y="360"/>
                    </a:lnTo>
                    <a:lnTo>
                      <a:pt x="124" y="360"/>
                    </a:lnTo>
                    <a:lnTo>
                      <a:pt x="330" y="0"/>
                    </a:lnTo>
                    <a:lnTo>
                      <a:pt x="246" y="0"/>
                    </a:lnTo>
                    <a:lnTo>
                      <a:pt x="0" y="432"/>
                    </a:lnTo>
                    <a:lnTo>
                      <a:pt x="1768" y="432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67" name="Freeform 12"/>
              <p:cNvSpPr>
                <a:spLocks/>
              </p:cNvSpPr>
              <p:nvPr/>
            </p:nvSpPr>
            <p:spPr bwMode="auto">
              <a:xfrm>
                <a:off x="259" y="1335"/>
                <a:ext cx="1768" cy="432"/>
              </a:xfrm>
              <a:custGeom>
                <a:avLst/>
                <a:gdLst>
                  <a:gd name="T0" fmla="*/ 1522 w 1768"/>
                  <a:gd name="T1" fmla="*/ 0 h 432"/>
                  <a:gd name="T2" fmla="*/ 1439 w 1768"/>
                  <a:gd name="T3" fmla="*/ 0 h 432"/>
                  <a:gd name="T4" fmla="*/ 1644 w 1768"/>
                  <a:gd name="T5" fmla="*/ 360 h 432"/>
                  <a:gd name="T6" fmla="*/ 124 w 1768"/>
                  <a:gd name="T7" fmla="*/ 360 h 432"/>
                  <a:gd name="T8" fmla="*/ 330 w 1768"/>
                  <a:gd name="T9" fmla="*/ 0 h 432"/>
                  <a:gd name="T10" fmla="*/ 246 w 1768"/>
                  <a:gd name="T11" fmla="*/ 0 h 432"/>
                  <a:gd name="T12" fmla="*/ 0 w 1768"/>
                  <a:gd name="T13" fmla="*/ 432 h 432"/>
                  <a:gd name="T14" fmla="*/ 1768 w 1768"/>
                  <a:gd name="T15" fmla="*/ 432 h 432"/>
                  <a:gd name="T16" fmla="*/ 1522 w 1768"/>
                  <a:gd name="T17" fmla="*/ 0 h 43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68" h="432">
                    <a:moveTo>
                      <a:pt x="1522" y="0"/>
                    </a:moveTo>
                    <a:lnTo>
                      <a:pt x="1439" y="0"/>
                    </a:lnTo>
                    <a:lnTo>
                      <a:pt x="1644" y="360"/>
                    </a:lnTo>
                    <a:lnTo>
                      <a:pt x="124" y="360"/>
                    </a:lnTo>
                    <a:lnTo>
                      <a:pt x="330" y="0"/>
                    </a:lnTo>
                    <a:lnTo>
                      <a:pt x="246" y="0"/>
                    </a:lnTo>
                    <a:lnTo>
                      <a:pt x="0" y="432"/>
                    </a:lnTo>
                    <a:lnTo>
                      <a:pt x="1768" y="432"/>
                    </a:lnTo>
                    <a:lnTo>
                      <a:pt x="15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68" name="Rectangle 13"/>
              <p:cNvSpPr>
                <a:spLocks noChangeArrowheads="1"/>
              </p:cNvSpPr>
              <p:nvPr/>
            </p:nvSpPr>
            <p:spPr bwMode="auto">
              <a:xfrm>
                <a:off x="1580" y="1511"/>
                <a:ext cx="104" cy="27"/>
              </a:xfrm>
              <a:prstGeom prst="rect">
                <a:avLst/>
              </a:pr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69" name="Rectangle 14"/>
              <p:cNvSpPr>
                <a:spLocks noChangeArrowheads="1"/>
              </p:cNvSpPr>
              <p:nvPr/>
            </p:nvSpPr>
            <p:spPr bwMode="auto">
              <a:xfrm>
                <a:off x="1580" y="1511"/>
                <a:ext cx="104" cy="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70" name="Rectangle 15"/>
              <p:cNvSpPr>
                <a:spLocks noChangeArrowheads="1"/>
              </p:cNvSpPr>
              <p:nvPr/>
            </p:nvSpPr>
            <p:spPr bwMode="auto">
              <a:xfrm>
                <a:off x="625" y="1511"/>
                <a:ext cx="103" cy="27"/>
              </a:xfrm>
              <a:prstGeom prst="rect">
                <a:avLst/>
              </a:pr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71" name="Rectangle 16"/>
              <p:cNvSpPr>
                <a:spLocks noChangeArrowheads="1"/>
              </p:cNvSpPr>
              <p:nvPr/>
            </p:nvSpPr>
            <p:spPr bwMode="auto">
              <a:xfrm>
                <a:off x="625" y="1511"/>
                <a:ext cx="103" cy="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72" name="Rectangle 17"/>
              <p:cNvSpPr>
                <a:spLocks noChangeArrowheads="1"/>
              </p:cNvSpPr>
              <p:nvPr/>
            </p:nvSpPr>
            <p:spPr bwMode="auto">
              <a:xfrm>
                <a:off x="1567" y="1497"/>
                <a:ext cx="104" cy="2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73" name="Freeform 18"/>
              <p:cNvSpPr>
                <a:spLocks/>
              </p:cNvSpPr>
              <p:nvPr/>
            </p:nvSpPr>
            <p:spPr bwMode="auto">
              <a:xfrm>
                <a:off x="1567" y="1497"/>
                <a:ext cx="104" cy="28"/>
              </a:xfrm>
              <a:custGeom>
                <a:avLst/>
                <a:gdLst>
                  <a:gd name="T0" fmla="*/ 0 w 104"/>
                  <a:gd name="T1" fmla="*/ 28 h 28"/>
                  <a:gd name="T2" fmla="*/ 104 w 104"/>
                  <a:gd name="T3" fmla="*/ 28 h 28"/>
                  <a:gd name="T4" fmla="*/ 104 w 104"/>
                  <a:gd name="T5" fmla="*/ 0 h 28"/>
                  <a:gd name="T6" fmla="*/ 0 w 104"/>
                  <a:gd name="T7" fmla="*/ 0 h 2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4" h="28">
                    <a:moveTo>
                      <a:pt x="0" y="28"/>
                    </a:moveTo>
                    <a:lnTo>
                      <a:pt x="104" y="28"/>
                    </a:lnTo>
                    <a:lnTo>
                      <a:pt x="10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4" name="Rectangle 19"/>
              <p:cNvSpPr>
                <a:spLocks noChangeArrowheads="1"/>
              </p:cNvSpPr>
              <p:nvPr/>
            </p:nvSpPr>
            <p:spPr bwMode="auto">
              <a:xfrm>
                <a:off x="611" y="1497"/>
                <a:ext cx="104" cy="2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75" name="Freeform 20"/>
              <p:cNvSpPr>
                <a:spLocks/>
              </p:cNvSpPr>
              <p:nvPr/>
            </p:nvSpPr>
            <p:spPr bwMode="auto">
              <a:xfrm>
                <a:off x="611" y="1497"/>
                <a:ext cx="104" cy="28"/>
              </a:xfrm>
              <a:custGeom>
                <a:avLst/>
                <a:gdLst>
                  <a:gd name="T0" fmla="*/ 0 w 104"/>
                  <a:gd name="T1" fmla="*/ 28 h 28"/>
                  <a:gd name="T2" fmla="*/ 104 w 104"/>
                  <a:gd name="T3" fmla="*/ 28 h 28"/>
                  <a:gd name="T4" fmla="*/ 104 w 104"/>
                  <a:gd name="T5" fmla="*/ 0 h 28"/>
                  <a:gd name="T6" fmla="*/ 0 w 104"/>
                  <a:gd name="T7" fmla="*/ 0 h 2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4" h="28">
                    <a:moveTo>
                      <a:pt x="0" y="28"/>
                    </a:moveTo>
                    <a:lnTo>
                      <a:pt x="104" y="28"/>
                    </a:lnTo>
                    <a:lnTo>
                      <a:pt x="10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6" name="Freeform 21"/>
              <p:cNvSpPr>
                <a:spLocks/>
              </p:cNvSpPr>
              <p:nvPr/>
            </p:nvSpPr>
            <p:spPr bwMode="auto">
              <a:xfrm>
                <a:off x="1134" y="131"/>
                <a:ext cx="36" cy="95"/>
              </a:xfrm>
              <a:custGeom>
                <a:avLst/>
                <a:gdLst>
                  <a:gd name="T0" fmla="*/ 36 w 36"/>
                  <a:gd name="T1" fmla="*/ 0 h 95"/>
                  <a:gd name="T2" fmla="*/ 0 w 36"/>
                  <a:gd name="T3" fmla="*/ 0 h 95"/>
                  <a:gd name="T4" fmla="*/ 0 w 36"/>
                  <a:gd name="T5" fmla="*/ 95 h 95"/>
                  <a:gd name="T6" fmla="*/ 5 w 36"/>
                  <a:gd name="T7" fmla="*/ 95 h 95"/>
                  <a:gd name="T8" fmla="*/ 9 w 36"/>
                  <a:gd name="T9" fmla="*/ 87 h 95"/>
                  <a:gd name="T10" fmla="*/ 11 w 36"/>
                  <a:gd name="T11" fmla="*/ 90 h 95"/>
                  <a:gd name="T12" fmla="*/ 25 w 36"/>
                  <a:gd name="T13" fmla="*/ 67 h 95"/>
                  <a:gd name="T14" fmla="*/ 36 w 36"/>
                  <a:gd name="T15" fmla="*/ 86 h 95"/>
                  <a:gd name="T16" fmla="*/ 36 w 36"/>
                  <a:gd name="T17" fmla="*/ 0 h 9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" h="95">
                    <a:moveTo>
                      <a:pt x="36" y="0"/>
                    </a:moveTo>
                    <a:lnTo>
                      <a:pt x="0" y="0"/>
                    </a:lnTo>
                    <a:lnTo>
                      <a:pt x="0" y="95"/>
                    </a:lnTo>
                    <a:lnTo>
                      <a:pt x="5" y="95"/>
                    </a:lnTo>
                    <a:lnTo>
                      <a:pt x="9" y="87"/>
                    </a:lnTo>
                    <a:lnTo>
                      <a:pt x="11" y="90"/>
                    </a:lnTo>
                    <a:lnTo>
                      <a:pt x="25" y="67"/>
                    </a:lnTo>
                    <a:lnTo>
                      <a:pt x="36" y="8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7" name="Freeform 22"/>
              <p:cNvSpPr>
                <a:spLocks/>
              </p:cNvSpPr>
              <p:nvPr/>
            </p:nvSpPr>
            <p:spPr bwMode="auto">
              <a:xfrm>
                <a:off x="1134" y="131"/>
                <a:ext cx="36" cy="95"/>
              </a:xfrm>
              <a:custGeom>
                <a:avLst/>
                <a:gdLst>
                  <a:gd name="T0" fmla="*/ 36 w 36"/>
                  <a:gd name="T1" fmla="*/ 0 h 95"/>
                  <a:gd name="T2" fmla="*/ 0 w 36"/>
                  <a:gd name="T3" fmla="*/ 0 h 95"/>
                  <a:gd name="T4" fmla="*/ 0 w 36"/>
                  <a:gd name="T5" fmla="*/ 95 h 95"/>
                  <a:gd name="T6" fmla="*/ 5 w 36"/>
                  <a:gd name="T7" fmla="*/ 95 h 95"/>
                  <a:gd name="T8" fmla="*/ 9 w 36"/>
                  <a:gd name="T9" fmla="*/ 87 h 95"/>
                  <a:gd name="T10" fmla="*/ 11 w 36"/>
                  <a:gd name="T11" fmla="*/ 90 h 95"/>
                  <a:gd name="T12" fmla="*/ 25 w 36"/>
                  <a:gd name="T13" fmla="*/ 67 h 95"/>
                  <a:gd name="T14" fmla="*/ 36 w 36"/>
                  <a:gd name="T15" fmla="*/ 86 h 95"/>
                  <a:gd name="T16" fmla="*/ 36 w 36"/>
                  <a:gd name="T17" fmla="*/ 0 h 9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" h="95">
                    <a:moveTo>
                      <a:pt x="36" y="0"/>
                    </a:moveTo>
                    <a:lnTo>
                      <a:pt x="0" y="0"/>
                    </a:lnTo>
                    <a:lnTo>
                      <a:pt x="0" y="95"/>
                    </a:lnTo>
                    <a:lnTo>
                      <a:pt x="5" y="95"/>
                    </a:lnTo>
                    <a:lnTo>
                      <a:pt x="9" y="87"/>
                    </a:lnTo>
                    <a:lnTo>
                      <a:pt x="11" y="90"/>
                    </a:lnTo>
                    <a:lnTo>
                      <a:pt x="25" y="67"/>
                    </a:lnTo>
                    <a:lnTo>
                      <a:pt x="36" y="86"/>
                    </a:lnTo>
                    <a:lnTo>
                      <a:pt x="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8" name="Freeform 23"/>
              <p:cNvSpPr>
                <a:spLocks/>
              </p:cNvSpPr>
              <p:nvPr/>
            </p:nvSpPr>
            <p:spPr bwMode="auto">
              <a:xfrm>
                <a:off x="1139" y="218"/>
                <a:ext cx="6" cy="8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3 w 6"/>
                  <a:gd name="T5" fmla="*/ 8 h 8"/>
                  <a:gd name="T6" fmla="*/ 6 w 6"/>
                  <a:gd name="T7" fmla="*/ 3 h 8"/>
                  <a:gd name="T8" fmla="*/ 4 w 6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lnTo>
                      <a:pt x="0" y="8"/>
                    </a:lnTo>
                    <a:lnTo>
                      <a:pt x="3" y="8"/>
                    </a:lnTo>
                    <a:lnTo>
                      <a:pt x="6" y="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" name="Freeform 24"/>
              <p:cNvSpPr>
                <a:spLocks/>
              </p:cNvSpPr>
              <p:nvPr/>
            </p:nvSpPr>
            <p:spPr bwMode="auto">
              <a:xfrm>
                <a:off x="1139" y="218"/>
                <a:ext cx="6" cy="8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3 w 6"/>
                  <a:gd name="T5" fmla="*/ 8 h 8"/>
                  <a:gd name="T6" fmla="*/ 6 w 6"/>
                  <a:gd name="T7" fmla="*/ 3 h 8"/>
                  <a:gd name="T8" fmla="*/ 4 w 6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lnTo>
                      <a:pt x="0" y="8"/>
                    </a:lnTo>
                    <a:lnTo>
                      <a:pt x="3" y="8"/>
                    </a:lnTo>
                    <a:lnTo>
                      <a:pt x="6" y="3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" name="Rectangle 25"/>
              <p:cNvSpPr>
                <a:spLocks noChangeArrowheads="1"/>
              </p:cNvSpPr>
              <p:nvPr/>
            </p:nvSpPr>
            <p:spPr bwMode="auto">
              <a:xfrm>
                <a:off x="1134" y="0"/>
                <a:ext cx="36" cy="50"/>
              </a:xfrm>
              <a:prstGeom prst="rect">
                <a:avLst/>
              </a:pr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81" name="Rectangle 26"/>
              <p:cNvSpPr>
                <a:spLocks noChangeArrowheads="1"/>
              </p:cNvSpPr>
              <p:nvPr/>
            </p:nvSpPr>
            <p:spPr bwMode="auto">
              <a:xfrm>
                <a:off x="1134" y="0"/>
                <a:ext cx="36" cy="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82" name="Freeform 27"/>
              <p:cNvSpPr>
                <a:spLocks/>
              </p:cNvSpPr>
              <p:nvPr/>
            </p:nvSpPr>
            <p:spPr bwMode="auto">
              <a:xfrm>
                <a:off x="932" y="507"/>
                <a:ext cx="36" cy="48"/>
              </a:xfrm>
              <a:custGeom>
                <a:avLst/>
                <a:gdLst>
                  <a:gd name="T0" fmla="*/ 34 w 36"/>
                  <a:gd name="T1" fmla="*/ 0 h 48"/>
                  <a:gd name="T2" fmla="*/ 0 w 36"/>
                  <a:gd name="T3" fmla="*/ 12 h 48"/>
                  <a:gd name="T4" fmla="*/ 13 w 36"/>
                  <a:gd name="T5" fmla="*/ 48 h 48"/>
                  <a:gd name="T6" fmla="*/ 36 w 36"/>
                  <a:gd name="T7" fmla="*/ 9 h 48"/>
                  <a:gd name="T8" fmla="*/ 34 w 36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6" h="48">
                    <a:moveTo>
                      <a:pt x="34" y="0"/>
                    </a:moveTo>
                    <a:lnTo>
                      <a:pt x="0" y="12"/>
                    </a:lnTo>
                    <a:lnTo>
                      <a:pt x="13" y="48"/>
                    </a:lnTo>
                    <a:lnTo>
                      <a:pt x="36" y="9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3" name="Freeform 28"/>
              <p:cNvSpPr>
                <a:spLocks/>
              </p:cNvSpPr>
              <p:nvPr/>
            </p:nvSpPr>
            <p:spPr bwMode="auto">
              <a:xfrm>
                <a:off x="932" y="507"/>
                <a:ext cx="36" cy="48"/>
              </a:xfrm>
              <a:custGeom>
                <a:avLst/>
                <a:gdLst>
                  <a:gd name="T0" fmla="*/ 34 w 36"/>
                  <a:gd name="T1" fmla="*/ 0 h 48"/>
                  <a:gd name="T2" fmla="*/ 0 w 36"/>
                  <a:gd name="T3" fmla="*/ 12 h 48"/>
                  <a:gd name="T4" fmla="*/ 13 w 36"/>
                  <a:gd name="T5" fmla="*/ 48 h 48"/>
                  <a:gd name="T6" fmla="*/ 36 w 36"/>
                  <a:gd name="T7" fmla="*/ 9 h 48"/>
                  <a:gd name="T8" fmla="*/ 34 w 36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6" h="48">
                    <a:moveTo>
                      <a:pt x="34" y="0"/>
                    </a:moveTo>
                    <a:lnTo>
                      <a:pt x="0" y="12"/>
                    </a:lnTo>
                    <a:lnTo>
                      <a:pt x="13" y="48"/>
                    </a:lnTo>
                    <a:lnTo>
                      <a:pt x="36" y="9"/>
                    </a:lnTo>
                    <a:lnTo>
                      <a:pt x="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4" name="Freeform 29"/>
              <p:cNvSpPr>
                <a:spLocks noEditPoints="1"/>
              </p:cNvSpPr>
              <p:nvPr/>
            </p:nvSpPr>
            <p:spPr bwMode="auto">
              <a:xfrm>
                <a:off x="813" y="179"/>
                <a:ext cx="126" cy="267"/>
              </a:xfrm>
              <a:custGeom>
                <a:avLst/>
                <a:gdLst>
                  <a:gd name="T0" fmla="*/ 93 w 126"/>
                  <a:gd name="T1" fmla="*/ 164 h 267"/>
                  <a:gd name="T2" fmla="*/ 60 w 126"/>
                  <a:gd name="T3" fmla="*/ 176 h 267"/>
                  <a:gd name="T4" fmla="*/ 92 w 126"/>
                  <a:gd name="T5" fmla="*/ 267 h 267"/>
                  <a:gd name="T6" fmla="*/ 126 w 126"/>
                  <a:gd name="T7" fmla="*/ 254 h 267"/>
                  <a:gd name="T8" fmla="*/ 93 w 126"/>
                  <a:gd name="T9" fmla="*/ 164 h 267"/>
                  <a:gd name="T10" fmla="*/ 34 w 126"/>
                  <a:gd name="T11" fmla="*/ 0 h 267"/>
                  <a:gd name="T12" fmla="*/ 0 w 126"/>
                  <a:gd name="T13" fmla="*/ 12 h 267"/>
                  <a:gd name="T14" fmla="*/ 33 w 126"/>
                  <a:gd name="T15" fmla="*/ 103 h 267"/>
                  <a:gd name="T16" fmla="*/ 66 w 126"/>
                  <a:gd name="T17" fmla="*/ 91 h 267"/>
                  <a:gd name="T18" fmla="*/ 34 w 126"/>
                  <a:gd name="T19" fmla="*/ 0 h 2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267">
                    <a:moveTo>
                      <a:pt x="93" y="164"/>
                    </a:moveTo>
                    <a:lnTo>
                      <a:pt x="60" y="176"/>
                    </a:lnTo>
                    <a:lnTo>
                      <a:pt x="92" y="267"/>
                    </a:lnTo>
                    <a:lnTo>
                      <a:pt x="126" y="254"/>
                    </a:lnTo>
                    <a:lnTo>
                      <a:pt x="93" y="164"/>
                    </a:lnTo>
                    <a:close/>
                    <a:moveTo>
                      <a:pt x="34" y="0"/>
                    </a:moveTo>
                    <a:lnTo>
                      <a:pt x="0" y="12"/>
                    </a:lnTo>
                    <a:lnTo>
                      <a:pt x="33" y="103"/>
                    </a:lnTo>
                    <a:lnTo>
                      <a:pt x="66" y="91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5" name="Freeform 30"/>
              <p:cNvSpPr>
                <a:spLocks noEditPoints="1"/>
              </p:cNvSpPr>
              <p:nvPr/>
            </p:nvSpPr>
            <p:spPr bwMode="auto">
              <a:xfrm>
                <a:off x="813" y="179"/>
                <a:ext cx="126" cy="267"/>
              </a:xfrm>
              <a:custGeom>
                <a:avLst/>
                <a:gdLst>
                  <a:gd name="T0" fmla="*/ 93 w 126"/>
                  <a:gd name="T1" fmla="*/ 164 h 267"/>
                  <a:gd name="T2" fmla="*/ 60 w 126"/>
                  <a:gd name="T3" fmla="*/ 176 h 267"/>
                  <a:gd name="T4" fmla="*/ 92 w 126"/>
                  <a:gd name="T5" fmla="*/ 267 h 267"/>
                  <a:gd name="T6" fmla="*/ 126 w 126"/>
                  <a:gd name="T7" fmla="*/ 254 h 267"/>
                  <a:gd name="T8" fmla="*/ 93 w 126"/>
                  <a:gd name="T9" fmla="*/ 164 h 267"/>
                  <a:gd name="T10" fmla="*/ 34 w 126"/>
                  <a:gd name="T11" fmla="*/ 0 h 267"/>
                  <a:gd name="T12" fmla="*/ 0 w 126"/>
                  <a:gd name="T13" fmla="*/ 12 h 267"/>
                  <a:gd name="T14" fmla="*/ 33 w 126"/>
                  <a:gd name="T15" fmla="*/ 103 h 267"/>
                  <a:gd name="T16" fmla="*/ 66 w 126"/>
                  <a:gd name="T17" fmla="*/ 91 h 267"/>
                  <a:gd name="T18" fmla="*/ 34 w 126"/>
                  <a:gd name="T19" fmla="*/ 0 h 2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267">
                    <a:moveTo>
                      <a:pt x="93" y="164"/>
                    </a:moveTo>
                    <a:lnTo>
                      <a:pt x="60" y="176"/>
                    </a:lnTo>
                    <a:lnTo>
                      <a:pt x="92" y="267"/>
                    </a:lnTo>
                    <a:lnTo>
                      <a:pt x="126" y="254"/>
                    </a:lnTo>
                    <a:lnTo>
                      <a:pt x="93" y="164"/>
                    </a:lnTo>
                    <a:moveTo>
                      <a:pt x="34" y="0"/>
                    </a:moveTo>
                    <a:lnTo>
                      <a:pt x="0" y="12"/>
                    </a:lnTo>
                    <a:lnTo>
                      <a:pt x="33" y="103"/>
                    </a:lnTo>
                    <a:lnTo>
                      <a:pt x="66" y="91"/>
                    </a:lnTo>
                    <a:lnTo>
                      <a:pt x="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" name="Freeform 31"/>
              <p:cNvSpPr>
                <a:spLocks/>
              </p:cNvSpPr>
              <p:nvPr/>
            </p:nvSpPr>
            <p:spPr bwMode="auto">
              <a:xfrm>
                <a:off x="770" y="61"/>
                <a:ext cx="50" cy="57"/>
              </a:xfrm>
              <a:custGeom>
                <a:avLst/>
                <a:gdLst>
                  <a:gd name="T0" fmla="*/ 34 w 50"/>
                  <a:gd name="T1" fmla="*/ 0 h 57"/>
                  <a:gd name="T2" fmla="*/ 0 w 50"/>
                  <a:gd name="T3" fmla="*/ 13 h 57"/>
                  <a:gd name="T4" fmla="*/ 16 w 50"/>
                  <a:gd name="T5" fmla="*/ 57 h 57"/>
                  <a:gd name="T6" fmla="*/ 50 w 50"/>
                  <a:gd name="T7" fmla="*/ 44 h 57"/>
                  <a:gd name="T8" fmla="*/ 34 w 50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57">
                    <a:moveTo>
                      <a:pt x="34" y="0"/>
                    </a:moveTo>
                    <a:lnTo>
                      <a:pt x="0" y="13"/>
                    </a:lnTo>
                    <a:lnTo>
                      <a:pt x="16" y="57"/>
                    </a:lnTo>
                    <a:lnTo>
                      <a:pt x="50" y="4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" name="Freeform 32"/>
              <p:cNvSpPr>
                <a:spLocks/>
              </p:cNvSpPr>
              <p:nvPr/>
            </p:nvSpPr>
            <p:spPr bwMode="auto">
              <a:xfrm>
                <a:off x="770" y="61"/>
                <a:ext cx="50" cy="57"/>
              </a:xfrm>
              <a:custGeom>
                <a:avLst/>
                <a:gdLst>
                  <a:gd name="T0" fmla="*/ 34 w 50"/>
                  <a:gd name="T1" fmla="*/ 0 h 57"/>
                  <a:gd name="T2" fmla="*/ 0 w 50"/>
                  <a:gd name="T3" fmla="*/ 13 h 57"/>
                  <a:gd name="T4" fmla="*/ 16 w 50"/>
                  <a:gd name="T5" fmla="*/ 57 h 57"/>
                  <a:gd name="T6" fmla="*/ 50 w 50"/>
                  <a:gd name="T7" fmla="*/ 44 h 57"/>
                  <a:gd name="T8" fmla="*/ 34 w 50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57">
                    <a:moveTo>
                      <a:pt x="34" y="0"/>
                    </a:moveTo>
                    <a:lnTo>
                      <a:pt x="0" y="13"/>
                    </a:lnTo>
                    <a:lnTo>
                      <a:pt x="16" y="57"/>
                    </a:lnTo>
                    <a:lnTo>
                      <a:pt x="50" y="44"/>
                    </a:lnTo>
                    <a:lnTo>
                      <a:pt x="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8" name="Freeform 33"/>
              <p:cNvSpPr>
                <a:spLocks/>
              </p:cNvSpPr>
              <p:nvPr/>
            </p:nvSpPr>
            <p:spPr bwMode="auto">
              <a:xfrm>
                <a:off x="713" y="628"/>
                <a:ext cx="58" cy="60"/>
              </a:xfrm>
              <a:custGeom>
                <a:avLst/>
                <a:gdLst>
                  <a:gd name="T0" fmla="*/ 28 w 58"/>
                  <a:gd name="T1" fmla="*/ 0 h 60"/>
                  <a:gd name="T2" fmla="*/ 0 w 58"/>
                  <a:gd name="T3" fmla="*/ 23 h 60"/>
                  <a:gd name="T4" fmla="*/ 30 w 58"/>
                  <a:gd name="T5" fmla="*/ 60 h 60"/>
                  <a:gd name="T6" fmla="*/ 58 w 58"/>
                  <a:gd name="T7" fmla="*/ 36 h 60"/>
                  <a:gd name="T8" fmla="*/ 28 w 58"/>
                  <a:gd name="T9" fmla="*/ 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" h="60">
                    <a:moveTo>
                      <a:pt x="28" y="0"/>
                    </a:moveTo>
                    <a:lnTo>
                      <a:pt x="0" y="23"/>
                    </a:lnTo>
                    <a:lnTo>
                      <a:pt x="30" y="60"/>
                    </a:lnTo>
                    <a:lnTo>
                      <a:pt x="58" y="36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9" name="Freeform 34"/>
              <p:cNvSpPr>
                <a:spLocks/>
              </p:cNvSpPr>
              <p:nvPr/>
            </p:nvSpPr>
            <p:spPr bwMode="auto">
              <a:xfrm>
                <a:off x="713" y="628"/>
                <a:ext cx="58" cy="60"/>
              </a:xfrm>
              <a:custGeom>
                <a:avLst/>
                <a:gdLst>
                  <a:gd name="T0" fmla="*/ 28 w 58"/>
                  <a:gd name="T1" fmla="*/ 0 h 60"/>
                  <a:gd name="T2" fmla="*/ 0 w 58"/>
                  <a:gd name="T3" fmla="*/ 23 h 60"/>
                  <a:gd name="T4" fmla="*/ 30 w 58"/>
                  <a:gd name="T5" fmla="*/ 60 h 60"/>
                  <a:gd name="T6" fmla="*/ 58 w 58"/>
                  <a:gd name="T7" fmla="*/ 36 h 60"/>
                  <a:gd name="T8" fmla="*/ 28 w 58"/>
                  <a:gd name="T9" fmla="*/ 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" h="60">
                    <a:moveTo>
                      <a:pt x="28" y="0"/>
                    </a:moveTo>
                    <a:lnTo>
                      <a:pt x="0" y="23"/>
                    </a:lnTo>
                    <a:lnTo>
                      <a:pt x="30" y="60"/>
                    </a:lnTo>
                    <a:lnTo>
                      <a:pt x="58" y="36"/>
                    </a:lnTo>
                    <a:lnTo>
                      <a:pt x="2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0" name="Freeform 35"/>
              <p:cNvSpPr>
                <a:spLocks noEditPoints="1"/>
              </p:cNvSpPr>
              <p:nvPr/>
            </p:nvSpPr>
            <p:spPr bwMode="auto">
              <a:xfrm>
                <a:off x="488" y="361"/>
                <a:ext cx="202" cy="230"/>
              </a:xfrm>
              <a:custGeom>
                <a:avLst/>
                <a:gdLst>
                  <a:gd name="T0" fmla="*/ 140 w 202"/>
                  <a:gd name="T1" fmla="*/ 133 h 230"/>
                  <a:gd name="T2" fmla="*/ 113 w 202"/>
                  <a:gd name="T3" fmla="*/ 157 h 230"/>
                  <a:gd name="T4" fmla="*/ 175 w 202"/>
                  <a:gd name="T5" fmla="*/ 230 h 230"/>
                  <a:gd name="T6" fmla="*/ 202 w 202"/>
                  <a:gd name="T7" fmla="*/ 208 h 230"/>
                  <a:gd name="T8" fmla="*/ 140 w 202"/>
                  <a:gd name="T9" fmla="*/ 133 h 230"/>
                  <a:gd name="T10" fmla="*/ 28 w 202"/>
                  <a:gd name="T11" fmla="*/ 0 h 230"/>
                  <a:gd name="T12" fmla="*/ 0 w 202"/>
                  <a:gd name="T13" fmla="*/ 23 h 230"/>
                  <a:gd name="T14" fmla="*/ 62 w 202"/>
                  <a:gd name="T15" fmla="*/ 97 h 230"/>
                  <a:gd name="T16" fmla="*/ 90 w 202"/>
                  <a:gd name="T17" fmla="*/ 73 h 230"/>
                  <a:gd name="T18" fmla="*/ 28 w 202"/>
                  <a:gd name="T19" fmla="*/ 0 h 23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2" h="230">
                    <a:moveTo>
                      <a:pt x="140" y="133"/>
                    </a:moveTo>
                    <a:lnTo>
                      <a:pt x="113" y="157"/>
                    </a:lnTo>
                    <a:lnTo>
                      <a:pt x="175" y="230"/>
                    </a:lnTo>
                    <a:lnTo>
                      <a:pt x="202" y="208"/>
                    </a:lnTo>
                    <a:lnTo>
                      <a:pt x="140" y="133"/>
                    </a:lnTo>
                    <a:close/>
                    <a:moveTo>
                      <a:pt x="28" y="0"/>
                    </a:moveTo>
                    <a:lnTo>
                      <a:pt x="0" y="23"/>
                    </a:lnTo>
                    <a:lnTo>
                      <a:pt x="62" y="97"/>
                    </a:lnTo>
                    <a:lnTo>
                      <a:pt x="90" y="73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1" name="Freeform 36"/>
              <p:cNvSpPr>
                <a:spLocks noEditPoints="1"/>
              </p:cNvSpPr>
              <p:nvPr/>
            </p:nvSpPr>
            <p:spPr bwMode="auto">
              <a:xfrm>
                <a:off x="488" y="361"/>
                <a:ext cx="202" cy="230"/>
              </a:xfrm>
              <a:custGeom>
                <a:avLst/>
                <a:gdLst>
                  <a:gd name="T0" fmla="*/ 140 w 202"/>
                  <a:gd name="T1" fmla="*/ 133 h 230"/>
                  <a:gd name="T2" fmla="*/ 113 w 202"/>
                  <a:gd name="T3" fmla="*/ 157 h 230"/>
                  <a:gd name="T4" fmla="*/ 175 w 202"/>
                  <a:gd name="T5" fmla="*/ 230 h 230"/>
                  <a:gd name="T6" fmla="*/ 202 w 202"/>
                  <a:gd name="T7" fmla="*/ 208 h 230"/>
                  <a:gd name="T8" fmla="*/ 140 w 202"/>
                  <a:gd name="T9" fmla="*/ 133 h 230"/>
                  <a:gd name="T10" fmla="*/ 28 w 202"/>
                  <a:gd name="T11" fmla="*/ 0 h 230"/>
                  <a:gd name="T12" fmla="*/ 0 w 202"/>
                  <a:gd name="T13" fmla="*/ 23 h 230"/>
                  <a:gd name="T14" fmla="*/ 62 w 202"/>
                  <a:gd name="T15" fmla="*/ 97 h 230"/>
                  <a:gd name="T16" fmla="*/ 90 w 202"/>
                  <a:gd name="T17" fmla="*/ 73 h 230"/>
                  <a:gd name="T18" fmla="*/ 28 w 202"/>
                  <a:gd name="T19" fmla="*/ 0 h 23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2" h="230">
                    <a:moveTo>
                      <a:pt x="140" y="133"/>
                    </a:moveTo>
                    <a:lnTo>
                      <a:pt x="113" y="157"/>
                    </a:lnTo>
                    <a:lnTo>
                      <a:pt x="175" y="230"/>
                    </a:lnTo>
                    <a:lnTo>
                      <a:pt x="202" y="208"/>
                    </a:lnTo>
                    <a:lnTo>
                      <a:pt x="140" y="133"/>
                    </a:lnTo>
                    <a:moveTo>
                      <a:pt x="28" y="0"/>
                    </a:moveTo>
                    <a:lnTo>
                      <a:pt x="0" y="23"/>
                    </a:lnTo>
                    <a:lnTo>
                      <a:pt x="62" y="97"/>
                    </a:lnTo>
                    <a:lnTo>
                      <a:pt x="90" y="73"/>
                    </a:lnTo>
                    <a:lnTo>
                      <a:pt x="2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2" name="Freeform 37"/>
              <p:cNvSpPr>
                <a:spLocks/>
              </p:cNvSpPr>
              <p:nvPr/>
            </p:nvSpPr>
            <p:spPr bwMode="auto">
              <a:xfrm>
                <a:off x="408" y="265"/>
                <a:ext cx="58" cy="59"/>
              </a:xfrm>
              <a:custGeom>
                <a:avLst/>
                <a:gdLst>
                  <a:gd name="T0" fmla="*/ 27 w 58"/>
                  <a:gd name="T1" fmla="*/ 0 h 59"/>
                  <a:gd name="T2" fmla="*/ 0 w 58"/>
                  <a:gd name="T3" fmla="*/ 23 h 59"/>
                  <a:gd name="T4" fmla="*/ 31 w 58"/>
                  <a:gd name="T5" fmla="*/ 59 h 59"/>
                  <a:gd name="T6" fmla="*/ 58 w 58"/>
                  <a:gd name="T7" fmla="*/ 36 h 59"/>
                  <a:gd name="T8" fmla="*/ 27 w 58"/>
                  <a:gd name="T9" fmla="*/ 0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" h="59">
                    <a:moveTo>
                      <a:pt x="27" y="0"/>
                    </a:moveTo>
                    <a:lnTo>
                      <a:pt x="0" y="23"/>
                    </a:lnTo>
                    <a:lnTo>
                      <a:pt x="31" y="59"/>
                    </a:lnTo>
                    <a:lnTo>
                      <a:pt x="58" y="36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3" name="Freeform 38"/>
              <p:cNvSpPr>
                <a:spLocks/>
              </p:cNvSpPr>
              <p:nvPr/>
            </p:nvSpPr>
            <p:spPr bwMode="auto">
              <a:xfrm>
                <a:off x="408" y="265"/>
                <a:ext cx="58" cy="59"/>
              </a:xfrm>
              <a:custGeom>
                <a:avLst/>
                <a:gdLst>
                  <a:gd name="T0" fmla="*/ 27 w 58"/>
                  <a:gd name="T1" fmla="*/ 0 h 59"/>
                  <a:gd name="T2" fmla="*/ 0 w 58"/>
                  <a:gd name="T3" fmla="*/ 23 h 59"/>
                  <a:gd name="T4" fmla="*/ 31 w 58"/>
                  <a:gd name="T5" fmla="*/ 59 h 59"/>
                  <a:gd name="T6" fmla="*/ 58 w 58"/>
                  <a:gd name="T7" fmla="*/ 36 h 59"/>
                  <a:gd name="T8" fmla="*/ 27 w 58"/>
                  <a:gd name="T9" fmla="*/ 0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" h="59">
                    <a:moveTo>
                      <a:pt x="27" y="0"/>
                    </a:moveTo>
                    <a:lnTo>
                      <a:pt x="0" y="23"/>
                    </a:lnTo>
                    <a:lnTo>
                      <a:pt x="31" y="59"/>
                    </a:lnTo>
                    <a:lnTo>
                      <a:pt x="58" y="36"/>
                    </a:lnTo>
                    <a:lnTo>
                      <a:pt x="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4" name="Freeform 39"/>
              <p:cNvSpPr>
                <a:spLocks/>
              </p:cNvSpPr>
              <p:nvPr/>
            </p:nvSpPr>
            <p:spPr bwMode="auto">
              <a:xfrm>
                <a:off x="551" y="820"/>
                <a:ext cx="60" cy="54"/>
              </a:xfrm>
              <a:custGeom>
                <a:avLst/>
                <a:gdLst>
                  <a:gd name="T0" fmla="*/ 18 w 60"/>
                  <a:gd name="T1" fmla="*/ 0 h 54"/>
                  <a:gd name="T2" fmla="*/ 0 w 60"/>
                  <a:gd name="T3" fmla="*/ 30 h 54"/>
                  <a:gd name="T4" fmla="*/ 42 w 60"/>
                  <a:gd name="T5" fmla="*/ 54 h 54"/>
                  <a:gd name="T6" fmla="*/ 60 w 60"/>
                  <a:gd name="T7" fmla="*/ 24 h 54"/>
                  <a:gd name="T8" fmla="*/ 18 w 60"/>
                  <a:gd name="T9" fmla="*/ 0 h 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0" h="54">
                    <a:moveTo>
                      <a:pt x="18" y="0"/>
                    </a:moveTo>
                    <a:lnTo>
                      <a:pt x="0" y="30"/>
                    </a:lnTo>
                    <a:lnTo>
                      <a:pt x="42" y="54"/>
                    </a:lnTo>
                    <a:lnTo>
                      <a:pt x="60" y="2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5" name="Freeform 40"/>
              <p:cNvSpPr>
                <a:spLocks/>
              </p:cNvSpPr>
              <p:nvPr/>
            </p:nvSpPr>
            <p:spPr bwMode="auto">
              <a:xfrm>
                <a:off x="551" y="820"/>
                <a:ext cx="60" cy="54"/>
              </a:xfrm>
              <a:custGeom>
                <a:avLst/>
                <a:gdLst>
                  <a:gd name="T0" fmla="*/ 18 w 60"/>
                  <a:gd name="T1" fmla="*/ 0 h 54"/>
                  <a:gd name="T2" fmla="*/ 0 w 60"/>
                  <a:gd name="T3" fmla="*/ 30 h 54"/>
                  <a:gd name="T4" fmla="*/ 42 w 60"/>
                  <a:gd name="T5" fmla="*/ 54 h 54"/>
                  <a:gd name="T6" fmla="*/ 60 w 60"/>
                  <a:gd name="T7" fmla="*/ 24 h 54"/>
                  <a:gd name="T8" fmla="*/ 18 w 60"/>
                  <a:gd name="T9" fmla="*/ 0 h 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0" h="54">
                    <a:moveTo>
                      <a:pt x="18" y="0"/>
                    </a:moveTo>
                    <a:lnTo>
                      <a:pt x="0" y="30"/>
                    </a:lnTo>
                    <a:lnTo>
                      <a:pt x="42" y="54"/>
                    </a:lnTo>
                    <a:lnTo>
                      <a:pt x="60" y="24"/>
                    </a:lnTo>
                    <a:lnTo>
                      <a:pt x="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6" name="Freeform 41"/>
              <p:cNvSpPr>
                <a:spLocks noEditPoints="1"/>
              </p:cNvSpPr>
              <p:nvPr/>
            </p:nvSpPr>
            <p:spPr bwMode="auto">
              <a:xfrm>
                <a:off x="249" y="645"/>
                <a:ext cx="253" cy="167"/>
              </a:xfrm>
              <a:custGeom>
                <a:avLst/>
                <a:gdLst>
                  <a:gd name="T0" fmla="*/ 169 w 253"/>
                  <a:gd name="T1" fmla="*/ 87 h 167"/>
                  <a:gd name="T2" fmla="*/ 151 w 253"/>
                  <a:gd name="T3" fmla="*/ 119 h 167"/>
                  <a:gd name="T4" fmla="*/ 235 w 253"/>
                  <a:gd name="T5" fmla="*/ 167 h 167"/>
                  <a:gd name="T6" fmla="*/ 253 w 253"/>
                  <a:gd name="T7" fmla="*/ 135 h 167"/>
                  <a:gd name="T8" fmla="*/ 169 w 253"/>
                  <a:gd name="T9" fmla="*/ 87 h 167"/>
                  <a:gd name="T10" fmla="*/ 18 w 253"/>
                  <a:gd name="T11" fmla="*/ 0 h 167"/>
                  <a:gd name="T12" fmla="*/ 0 w 253"/>
                  <a:gd name="T13" fmla="*/ 32 h 167"/>
                  <a:gd name="T14" fmla="*/ 84 w 253"/>
                  <a:gd name="T15" fmla="*/ 79 h 167"/>
                  <a:gd name="T16" fmla="*/ 102 w 253"/>
                  <a:gd name="T17" fmla="*/ 49 h 167"/>
                  <a:gd name="T18" fmla="*/ 18 w 253"/>
                  <a:gd name="T19" fmla="*/ 0 h 1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3" h="167">
                    <a:moveTo>
                      <a:pt x="169" y="87"/>
                    </a:moveTo>
                    <a:lnTo>
                      <a:pt x="151" y="119"/>
                    </a:lnTo>
                    <a:lnTo>
                      <a:pt x="235" y="167"/>
                    </a:lnTo>
                    <a:lnTo>
                      <a:pt x="253" y="135"/>
                    </a:lnTo>
                    <a:lnTo>
                      <a:pt x="169" y="87"/>
                    </a:lnTo>
                    <a:close/>
                    <a:moveTo>
                      <a:pt x="18" y="0"/>
                    </a:moveTo>
                    <a:lnTo>
                      <a:pt x="0" y="32"/>
                    </a:lnTo>
                    <a:lnTo>
                      <a:pt x="84" y="79"/>
                    </a:lnTo>
                    <a:lnTo>
                      <a:pt x="102" y="49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7" name="Freeform 42"/>
              <p:cNvSpPr>
                <a:spLocks noEditPoints="1"/>
              </p:cNvSpPr>
              <p:nvPr/>
            </p:nvSpPr>
            <p:spPr bwMode="auto">
              <a:xfrm>
                <a:off x="249" y="645"/>
                <a:ext cx="253" cy="167"/>
              </a:xfrm>
              <a:custGeom>
                <a:avLst/>
                <a:gdLst>
                  <a:gd name="T0" fmla="*/ 169 w 253"/>
                  <a:gd name="T1" fmla="*/ 87 h 167"/>
                  <a:gd name="T2" fmla="*/ 151 w 253"/>
                  <a:gd name="T3" fmla="*/ 119 h 167"/>
                  <a:gd name="T4" fmla="*/ 235 w 253"/>
                  <a:gd name="T5" fmla="*/ 167 h 167"/>
                  <a:gd name="T6" fmla="*/ 253 w 253"/>
                  <a:gd name="T7" fmla="*/ 135 h 167"/>
                  <a:gd name="T8" fmla="*/ 169 w 253"/>
                  <a:gd name="T9" fmla="*/ 87 h 167"/>
                  <a:gd name="T10" fmla="*/ 18 w 253"/>
                  <a:gd name="T11" fmla="*/ 0 h 167"/>
                  <a:gd name="T12" fmla="*/ 0 w 253"/>
                  <a:gd name="T13" fmla="*/ 32 h 167"/>
                  <a:gd name="T14" fmla="*/ 84 w 253"/>
                  <a:gd name="T15" fmla="*/ 79 h 167"/>
                  <a:gd name="T16" fmla="*/ 102 w 253"/>
                  <a:gd name="T17" fmla="*/ 49 h 167"/>
                  <a:gd name="T18" fmla="*/ 18 w 253"/>
                  <a:gd name="T19" fmla="*/ 0 h 1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3" h="167">
                    <a:moveTo>
                      <a:pt x="169" y="87"/>
                    </a:moveTo>
                    <a:lnTo>
                      <a:pt x="151" y="119"/>
                    </a:lnTo>
                    <a:lnTo>
                      <a:pt x="235" y="167"/>
                    </a:lnTo>
                    <a:lnTo>
                      <a:pt x="253" y="135"/>
                    </a:lnTo>
                    <a:lnTo>
                      <a:pt x="169" y="87"/>
                    </a:lnTo>
                    <a:moveTo>
                      <a:pt x="18" y="0"/>
                    </a:moveTo>
                    <a:lnTo>
                      <a:pt x="0" y="32"/>
                    </a:lnTo>
                    <a:lnTo>
                      <a:pt x="84" y="79"/>
                    </a:lnTo>
                    <a:lnTo>
                      <a:pt x="102" y="49"/>
                    </a:lnTo>
                    <a:lnTo>
                      <a:pt x="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8" name="Freeform 43"/>
              <p:cNvSpPr>
                <a:spLocks/>
              </p:cNvSpPr>
              <p:nvPr/>
            </p:nvSpPr>
            <p:spPr bwMode="auto">
              <a:xfrm>
                <a:off x="141" y="582"/>
                <a:ext cx="59" cy="55"/>
              </a:xfrm>
              <a:custGeom>
                <a:avLst/>
                <a:gdLst>
                  <a:gd name="T0" fmla="*/ 18 w 59"/>
                  <a:gd name="T1" fmla="*/ 0 h 55"/>
                  <a:gd name="T2" fmla="*/ 0 w 59"/>
                  <a:gd name="T3" fmla="*/ 32 h 55"/>
                  <a:gd name="T4" fmla="*/ 41 w 59"/>
                  <a:gd name="T5" fmla="*/ 55 h 55"/>
                  <a:gd name="T6" fmla="*/ 59 w 59"/>
                  <a:gd name="T7" fmla="*/ 24 h 55"/>
                  <a:gd name="T8" fmla="*/ 18 w 59"/>
                  <a:gd name="T9" fmla="*/ 0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18" y="0"/>
                    </a:moveTo>
                    <a:lnTo>
                      <a:pt x="0" y="32"/>
                    </a:lnTo>
                    <a:lnTo>
                      <a:pt x="41" y="55"/>
                    </a:lnTo>
                    <a:lnTo>
                      <a:pt x="59" y="2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9" name="Freeform 44"/>
              <p:cNvSpPr>
                <a:spLocks/>
              </p:cNvSpPr>
              <p:nvPr/>
            </p:nvSpPr>
            <p:spPr bwMode="auto">
              <a:xfrm>
                <a:off x="141" y="582"/>
                <a:ext cx="59" cy="55"/>
              </a:xfrm>
              <a:custGeom>
                <a:avLst/>
                <a:gdLst>
                  <a:gd name="T0" fmla="*/ 18 w 59"/>
                  <a:gd name="T1" fmla="*/ 0 h 55"/>
                  <a:gd name="T2" fmla="*/ 0 w 59"/>
                  <a:gd name="T3" fmla="*/ 32 h 55"/>
                  <a:gd name="T4" fmla="*/ 41 w 59"/>
                  <a:gd name="T5" fmla="*/ 55 h 55"/>
                  <a:gd name="T6" fmla="*/ 59 w 59"/>
                  <a:gd name="T7" fmla="*/ 24 h 55"/>
                  <a:gd name="T8" fmla="*/ 18 w 59"/>
                  <a:gd name="T9" fmla="*/ 0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18" y="0"/>
                    </a:moveTo>
                    <a:lnTo>
                      <a:pt x="0" y="32"/>
                    </a:lnTo>
                    <a:lnTo>
                      <a:pt x="41" y="55"/>
                    </a:lnTo>
                    <a:lnTo>
                      <a:pt x="59" y="24"/>
                    </a:lnTo>
                    <a:lnTo>
                      <a:pt x="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00" name="Freeform 45"/>
              <p:cNvSpPr>
                <a:spLocks noEditPoints="1"/>
              </p:cNvSpPr>
              <p:nvPr/>
            </p:nvSpPr>
            <p:spPr bwMode="auto">
              <a:xfrm>
                <a:off x="125" y="997"/>
                <a:ext cx="248" cy="79"/>
              </a:xfrm>
              <a:custGeom>
                <a:avLst/>
                <a:gdLst>
                  <a:gd name="T0" fmla="*/ 178 w 248"/>
                  <a:gd name="T1" fmla="*/ 30 h 79"/>
                  <a:gd name="T2" fmla="*/ 172 w 248"/>
                  <a:gd name="T3" fmla="*/ 65 h 79"/>
                  <a:gd name="T4" fmla="*/ 248 w 248"/>
                  <a:gd name="T5" fmla="*/ 79 h 79"/>
                  <a:gd name="T6" fmla="*/ 247 w 248"/>
                  <a:gd name="T7" fmla="*/ 43 h 79"/>
                  <a:gd name="T8" fmla="*/ 178 w 248"/>
                  <a:gd name="T9" fmla="*/ 30 h 79"/>
                  <a:gd name="T10" fmla="*/ 7 w 248"/>
                  <a:gd name="T11" fmla="*/ 0 h 79"/>
                  <a:gd name="T12" fmla="*/ 0 w 248"/>
                  <a:gd name="T13" fmla="*/ 35 h 79"/>
                  <a:gd name="T14" fmla="*/ 95 w 248"/>
                  <a:gd name="T15" fmla="*/ 52 h 79"/>
                  <a:gd name="T16" fmla="*/ 102 w 248"/>
                  <a:gd name="T17" fmla="*/ 17 h 79"/>
                  <a:gd name="T18" fmla="*/ 7 w 248"/>
                  <a:gd name="T19" fmla="*/ 0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8" h="79">
                    <a:moveTo>
                      <a:pt x="178" y="30"/>
                    </a:moveTo>
                    <a:lnTo>
                      <a:pt x="172" y="65"/>
                    </a:lnTo>
                    <a:lnTo>
                      <a:pt x="248" y="79"/>
                    </a:lnTo>
                    <a:lnTo>
                      <a:pt x="247" y="43"/>
                    </a:lnTo>
                    <a:lnTo>
                      <a:pt x="178" y="30"/>
                    </a:lnTo>
                    <a:close/>
                    <a:moveTo>
                      <a:pt x="7" y="0"/>
                    </a:moveTo>
                    <a:lnTo>
                      <a:pt x="0" y="35"/>
                    </a:lnTo>
                    <a:lnTo>
                      <a:pt x="95" y="52"/>
                    </a:lnTo>
                    <a:lnTo>
                      <a:pt x="102" y="1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01" name="Freeform 46"/>
              <p:cNvSpPr>
                <a:spLocks noEditPoints="1"/>
              </p:cNvSpPr>
              <p:nvPr/>
            </p:nvSpPr>
            <p:spPr bwMode="auto">
              <a:xfrm>
                <a:off x="125" y="997"/>
                <a:ext cx="248" cy="79"/>
              </a:xfrm>
              <a:custGeom>
                <a:avLst/>
                <a:gdLst>
                  <a:gd name="T0" fmla="*/ 178 w 248"/>
                  <a:gd name="T1" fmla="*/ 30 h 79"/>
                  <a:gd name="T2" fmla="*/ 172 w 248"/>
                  <a:gd name="T3" fmla="*/ 65 h 79"/>
                  <a:gd name="T4" fmla="*/ 248 w 248"/>
                  <a:gd name="T5" fmla="*/ 79 h 79"/>
                  <a:gd name="T6" fmla="*/ 247 w 248"/>
                  <a:gd name="T7" fmla="*/ 43 h 79"/>
                  <a:gd name="T8" fmla="*/ 178 w 248"/>
                  <a:gd name="T9" fmla="*/ 30 h 79"/>
                  <a:gd name="T10" fmla="*/ 7 w 248"/>
                  <a:gd name="T11" fmla="*/ 0 h 79"/>
                  <a:gd name="T12" fmla="*/ 0 w 248"/>
                  <a:gd name="T13" fmla="*/ 35 h 79"/>
                  <a:gd name="T14" fmla="*/ 95 w 248"/>
                  <a:gd name="T15" fmla="*/ 52 h 79"/>
                  <a:gd name="T16" fmla="*/ 102 w 248"/>
                  <a:gd name="T17" fmla="*/ 17 h 79"/>
                  <a:gd name="T18" fmla="*/ 7 w 248"/>
                  <a:gd name="T19" fmla="*/ 0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8" h="79">
                    <a:moveTo>
                      <a:pt x="178" y="30"/>
                    </a:moveTo>
                    <a:lnTo>
                      <a:pt x="172" y="65"/>
                    </a:lnTo>
                    <a:lnTo>
                      <a:pt x="248" y="79"/>
                    </a:lnTo>
                    <a:lnTo>
                      <a:pt x="247" y="43"/>
                    </a:lnTo>
                    <a:lnTo>
                      <a:pt x="178" y="30"/>
                    </a:lnTo>
                    <a:moveTo>
                      <a:pt x="7" y="0"/>
                    </a:moveTo>
                    <a:lnTo>
                      <a:pt x="0" y="35"/>
                    </a:lnTo>
                    <a:lnTo>
                      <a:pt x="95" y="52"/>
                    </a:lnTo>
                    <a:lnTo>
                      <a:pt x="102" y="17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02" name="Freeform 47"/>
              <p:cNvSpPr>
                <a:spLocks/>
              </p:cNvSpPr>
              <p:nvPr/>
            </p:nvSpPr>
            <p:spPr bwMode="auto">
              <a:xfrm>
                <a:off x="1" y="976"/>
                <a:ext cx="53" cy="42"/>
              </a:xfrm>
              <a:custGeom>
                <a:avLst/>
                <a:gdLst>
                  <a:gd name="T0" fmla="*/ 7 w 53"/>
                  <a:gd name="T1" fmla="*/ 0 h 42"/>
                  <a:gd name="T2" fmla="*/ 0 w 53"/>
                  <a:gd name="T3" fmla="*/ 34 h 42"/>
                  <a:gd name="T4" fmla="*/ 48 w 53"/>
                  <a:gd name="T5" fmla="*/ 42 h 42"/>
                  <a:gd name="T6" fmla="*/ 53 w 53"/>
                  <a:gd name="T7" fmla="*/ 7 h 42"/>
                  <a:gd name="T8" fmla="*/ 7 w 53"/>
                  <a:gd name="T9" fmla="*/ 0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7" y="0"/>
                    </a:moveTo>
                    <a:lnTo>
                      <a:pt x="0" y="34"/>
                    </a:lnTo>
                    <a:lnTo>
                      <a:pt x="48" y="42"/>
                    </a:lnTo>
                    <a:lnTo>
                      <a:pt x="53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03" name="Freeform 48"/>
              <p:cNvSpPr>
                <a:spLocks/>
              </p:cNvSpPr>
              <p:nvPr/>
            </p:nvSpPr>
            <p:spPr bwMode="auto">
              <a:xfrm>
                <a:off x="1" y="976"/>
                <a:ext cx="53" cy="42"/>
              </a:xfrm>
              <a:custGeom>
                <a:avLst/>
                <a:gdLst>
                  <a:gd name="T0" fmla="*/ 7 w 53"/>
                  <a:gd name="T1" fmla="*/ 0 h 42"/>
                  <a:gd name="T2" fmla="*/ 0 w 53"/>
                  <a:gd name="T3" fmla="*/ 34 h 42"/>
                  <a:gd name="T4" fmla="*/ 48 w 53"/>
                  <a:gd name="T5" fmla="*/ 42 h 42"/>
                  <a:gd name="T6" fmla="*/ 53 w 53"/>
                  <a:gd name="T7" fmla="*/ 7 h 42"/>
                  <a:gd name="T8" fmla="*/ 7 w 53"/>
                  <a:gd name="T9" fmla="*/ 0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3" h="42">
                    <a:moveTo>
                      <a:pt x="7" y="0"/>
                    </a:moveTo>
                    <a:lnTo>
                      <a:pt x="0" y="34"/>
                    </a:lnTo>
                    <a:lnTo>
                      <a:pt x="48" y="42"/>
                    </a:lnTo>
                    <a:lnTo>
                      <a:pt x="53" y="7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04" name="Freeform 49"/>
              <p:cNvSpPr>
                <a:spLocks/>
              </p:cNvSpPr>
              <p:nvPr/>
            </p:nvSpPr>
            <p:spPr bwMode="auto">
              <a:xfrm>
                <a:off x="467" y="1313"/>
                <a:ext cx="34" cy="36"/>
              </a:xfrm>
              <a:custGeom>
                <a:avLst/>
                <a:gdLst>
                  <a:gd name="T0" fmla="*/ 5 w 34"/>
                  <a:gd name="T1" fmla="*/ 0 h 36"/>
                  <a:gd name="T2" fmla="*/ 0 w 34"/>
                  <a:gd name="T3" fmla="*/ 1 h 36"/>
                  <a:gd name="T4" fmla="*/ 7 w 34"/>
                  <a:gd name="T5" fmla="*/ 36 h 36"/>
                  <a:gd name="T6" fmla="*/ 18 w 34"/>
                  <a:gd name="T7" fmla="*/ 33 h 36"/>
                  <a:gd name="T8" fmla="*/ 34 w 34"/>
                  <a:gd name="T9" fmla="*/ 7 h 36"/>
                  <a:gd name="T10" fmla="*/ 5 w 34"/>
                  <a:gd name="T11" fmla="*/ 0 h 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" h="36">
                    <a:moveTo>
                      <a:pt x="5" y="0"/>
                    </a:moveTo>
                    <a:lnTo>
                      <a:pt x="0" y="1"/>
                    </a:lnTo>
                    <a:lnTo>
                      <a:pt x="7" y="36"/>
                    </a:lnTo>
                    <a:lnTo>
                      <a:pt x="18" y="33"/>
                    </a:lnTo>
                    <a:lnTo>
                      <a:pt x="34" y="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05" name="Freeform 50"/>
              <p:cNvSpPr>
                <a:spLocks/>
              </p:cNvSpPr>
              <p:nvPr/>
            </p:nvSpPr>
            <p:spPr bwMode="auto">
              <a:xfrm>
                <a:off x="467" y="1313"/>
                <a:ext cx="34" cy="36"/>
              </a:xfrm>
              <a:custGeom>
                <a:avLst/>
                <a:gdLst>
                  <a:gd name="T0" fmla="*/ 5 w 34"/>
                  <a:gd name="T1" fmla="*/ 0 h 36"/>
                  <a:gd name="T2" fmla="*/ 0 w 34"/>
                  <a:gd name="T3" fmla="*/ 1 h 36"/>
                  <a:gd name="T4" fmla="*/ 7 w 34"/>
                  <a:gd name="T5" fmla="*/ 36 h 36"/>
                  <a:gd name="T6" fmla="*/ 18 w 34"/>
                  <a:gd name="T7" fmla="*/ 33 h 36"/>
                  <a:gd name="T8" fmla="*/ 34 w 34"/>
                  <a:gd name="T9" fmla="*/ 7 h 36"/>
                  <a:gd name="T10" fmla="*/ 5 w 34"/>
                  <a:gd name="T11" fmla="*/ 0 h 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" h="36">
                    <a:moveTo>
                      <a:pt x="5" y="0"/>
                    </a:moveTo>
                    <a:lnTo>
                      <a:pt x="0" y="1"/>
                    </a:lnTo>
                    <a:lnTo>
                      <a:pt x="7" y="36"/>
                    </a:lnTo>
                    <a:lnTo>
                      <a:pt x="18" y="33"/>
                    </a:lnTo>
                    <a:lnTo>
                      <a:pt x="34" y="7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06" name="Freeform 51"/>
              <p:cNvSpPr>
                <a:spLocks noEditPoints="1"/>
              </p:cNvSpPr>
              <p:nvPr/>
            </p:nvSpPr>
            <p:spPr bwMode="auto">
              <a:xfrm>
                <a:off x="124" y="1327"/>
                <a:ext cx="273" cy="83"/>
              </a:xfrm>
              <a:custGeom>
                <a:avLst/>
                <a:gdLst>
                  <a:gd name="T0" fmla="*/ 95 w 273"/>
                  <a:gd name="T1" fmla="*/ 31 h 83"/>
                  <a:gd name="T2" fmla="*/ 0 w 273"/>
                  <a:gd name="T3" fmla="*/ 48 h 83"/>
                  <a:gd name="T4" fmla="*/ 6 w 273"/>
                  <a:gd name="T5" fmla="*/ 83 h 83"/>
                  <a:gd name="T6" fmla="*/ 102 w 273"/>
                  <a:gd name="T7" fmla="*/ 66 h 83"/>
                  <a:gd name="T8" fmla="*/ 95 w 273"/>
                  <a:gd name="T9" fmla="*/ 31 h 83"/>
                  <a:gd name="T10" fmla="*/ 266 w 273"/>
                  <a:gd name="T11" fmla="*/ 0 h 83"/>
                  <a:gd name="T12" fmla="*/ 172 w 273"/>
                  <a:gd name="T13" fmla="*/ 17 h 83"/>
                  <a:gd name="T14" fmla="*/ 178 w 273"/>
                  <a:gd name="T15" fmla="*/ 52 h 83"/>
                  <a:gd name="T16" fmla="*/ 273 w 273"/>
                  <a:gd name="T17" fmla="*/ 35 h 83"/>
                  <a:gd name="T18" fmla="*/ 266 w 273"/>
                  <a:gd name="T19" fmla="*/ 0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3" h="83">
                    <a:moveTo>
                      <a:pt x="95" y="31"/>
                    </a:moveTo>
                    <a:lnTo>
                      <a:pt x="0" y="48"/>
                    </a:lnTo>
                    <a:lnTo>
                      <a:pt x="6" y="83"/>
                    </a:lnTo>
                    <a:lnTo>
                      <a:pt x="102" y="66"/>
                    </a:lnTo>
                    <a:lnTo>
                      <a:pt x="95" y="31"/>
                    </a:lnTo>
                    <a:close/>
                    <a:moveTo>
                      <a:pt x="266" y="0"/>
                    </a:moveTo>
                    <a:lnTo>
                      <a:pt x="172" y="17"/>
                    </a:lnTo>
                    <a:lnTo>
                      <a:pt x="178" y="52"/>
                    </a:lnTo>
                    <a:lnTo>
                      <a:pt x="273" y="35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07" name="Freeform 52"/>
              <p:cNvSpPr>
                <a:spLocks noEditPoints="1"/>
              </p:cNvSpPr>
              <p:nvPr/>
            </p:nvSpPr>
            <p:spPr bwMode="auto">
              <a:xfrm>
                <a:off x="124" y="1327"/>
                <a:ext cx="273" cy="83"/>
              </a:xfrm>
              <a:custGeom>
                <a:avLst/>
                <a:gdLst>
                  <a:gd name="T0" fmla="*/ 95 w 273"/>
                  <a:gd name="T1" fmla="*/ 31 h 83"/>
                  <a:gd name="T2" fmla="*/ 0 w 273"/>
                  <a:gd name="T3" fmla="*/ 48 h 83"/>
                  <a:gd name="T4" fmla="*/ 6 w 273"/>
                  <a:gd name="T5" fmla="*/ 83 h 83"/>
                  <a:gd name="T6" fmla="*/ 102 w 273"/>
                  <a:gd name="T7" fmla="*/ 66 h 83"/>
                  <a:gd name="T8" fmla="*/ 95 w 273"/>
                  <a:gd name="T9" fmla="*/ 31 h 83"/>
                  <a:gd name="T10" fmla="*/ 266 w 273"/>
                  <a:gd name="T11" fmla="*/ 0 h 83"/>
                  <a:gd name="T12" fmla="*/ 172 w 273"/>
                  <a:gd name="T13" fmla="*/ 17 h 83"/>
                  <a:gd name="T14" fmla="*/ 178 w 273"/>
                  <a:gd name="T15" fmla="*/ 52 h 83"/>
                  <a:gd name="T16" fmla="*/ 273 w 273"/>
                  <a:gd name="T17" fmla="*/ 35 h 83"/>
                  <a:gd name="T18" fmla="*/ 266 w 273"/>
                  <a:gd name="T19" fmla="*/ 0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3" h="83">
                    <a:moveTo>
                      <a:pt x="95" y="31"/>
                    </a:moveTo>
                    <a:lnTo>
                      <a:pt x="0" y="48"/>
                    </a:lnTo>
                    <a:lnTo>
                      <a:pt x="6" y="83"/>
                    </a:lnTo>
                    <a:lnTo>
                      <a:pt x="102" y="66"/>
                    </a:lnTo>
                    <a:lnTo>
                      <a:pt x="95" y="31"/>
                    </a:lnTo>
                    <a:moveTo>
                      <a:pt x="266" y="0"/>
                    </a:moveTo>
                    <a:lnTo>
                      <a:pt x="172" y="17"/>
                    </a:lnTo>
                    <a:lnTo>
                      <a:pt x="178" y="52"/>
                    </a:lnTo>
                    <a:lnTo>
                      <a:pt x="273" y="35"/>
                    </a:lnTo>
                    <a:lnTo>
                      <a:pt x="2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08" name="Freeform 53"/>
              <p:cNvSpPr>
                <a:spLocks/>
              </p:cNvSpPr>
              <p:nvPr/>
            </p:nvSpPr>
            <p:spPr bwMode="auto">
              <a:xfrm>
                <a:off x="0" y="1388"/>
                <a:ext cx="53" cy="43"/>
              </a:xfrm>
              <a:custGeom>
                <a:avLst/>
                <a:gdLst>
                  <a:gd name="T0" fmla="*/ 48 w 53"/>
                  <a:gd name="T1" fmla="*/ 0 h 43"/>
                  <a:gd name="T2" fmla="*/ 0 w 53"/>
                  <a:gd name="T3" fmla="*/ 8 h 43"/>
                  <a:gd name="T4" fmla="*/ 7 w 53"/>
                  <a:gd name="T5" fmla="*/ 43 h 43"/>
                  <a:gd name="T6" fmla="*/ 53 w 53"/>
                  <a:gd name="T7" fmla="*/ 35 h 43"/>
                  <a:gd name="T8" fmla="*/ 48 w 53"/>
                  <a:gd name="T9" fmla="*/ 0 h 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3" h="43">
                    <a:moveTo>
                      <a:pt x="48" y="0"/>
                    </a:moveTo>
                    <a:lnTo>
                      <a:pt x="0" y="8"/>
                    </a:lnTo>
                    <a:lnTo>
                      <a:pt x="7" y="43"/>
                    </a:lnTo>
                    <a:lnTo>
                      <a:pt x="53" y="35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09" name="Freeform 54"/>
              <p:cNvSpPr>
                <a:spLocks/>
              </p:cNvSpPr>
              <p:nvPr/>
            </p:nvSpPr>
            <p:spPr bwMode="auto">
              <a:xfrm>
                <a:off x="0" y="1388"/>
                <a:ext cx="53" cy="43"/>
              </a:xfrm>
              <a:custGeom>
                <a:avLst/>
                <a:gdLst>
                  <a:gd name="T0" fmla="*/ 48 w 53"/>
                  <a:gd name="T1" fmla="*/ 0 h 43"/>
                  <a:gd name="T2" fmla="*/ 0 w 53"/>
                  <a:gd name="T3" fmla="*/ 8 h 43"/>
                  <a:gd name="T4" fmla="*/ 7 w 53"/>
                  <a:gd name="T5" fmla="*/ 43 h 43"/>
                  <a:gd name="T6" fmla="*/ 53 w 53"/>
                  <a:gd name="T7" fmla="*/ 35 h 43"/>
                  <a:gd name="T8" fmla="*/ 48 w 53"/>
                  <a:gd name="T9" fmla="*/ 0 h 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3" h="43">
                    <a:moveTo>
                      <a:pt x="48" y="0"/>
                    </a:moveTo>
                    <a:lnTo>
                      <a:pt x="0" y="8"/>
                    </a:lnTo>
                    <a:lnTo>
                      <a:pt x="7" y="43"/>
                    </a:lnTo>
                    <a:lnTo>
                      <a:pt x="53" y="35"/>
                    </a:lnTo>
                    <a:lnTo>
                      <a:pt x="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10" name="Freeform 55"/>
              <p:cNvSpPr>
                <a:spLocks/>
              </p:cNvSpPr>
              <p:nvPr/>
            </p:nvSpPr>
            <p:spPr bwMode="auto">
              <a:xfrm>
                <a:off x="246" y="1711"/>
                <a:ext cx="36" cy="41"/>
              </a:xfrm>
              <a:custGeom>
                <a:avLst/>
                <a:gdLst>
                  <a:gd name="T0" fmla="*/ 36 w 36"/>
                  <a:gd name="T1" fmla="*/ 0 h 41"/>
                  <a:gd name="T2" fmla="*/ 0 w 36"/>
                  <a:gd name="T3" fmla="*/ 20 h 41"/>
                  <a:gd name="T4" fmla="*/ 12 w 36"/>
                  <a:gd name="T5" fmla="*/ 41 h 41"/>
                  <a:gd name="T6" fmla="*/ 36 w 36"/>
                  <a:gd name="T7" fmla="*/ 0 h 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" h="41">
                    <a:moveTo>
                      <a:pt x="36" y="0"/>
                    </a:moveTo>
                    <a:lnTo>
                      <a:pt x="0" y="20"/>
                    </a:lnTo>
                    <a:lnTo>
                      <a:pt x="12" y="4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11" name="Freeform 56"/>
              <p:cNvSpPr>
                <a:spLocks/>
              </p:cNvSpPr>
              <p:nvPr/>
            </p:nvSpPr>
            <p:spPr bwMode="auto">
              <a:xfrm>
                <a:off x="246" y="1711"/>
                <a:ext cx="36" cy="41"/>
              </a:xfrm>
              <a:custGeom>
                <a:avLst/>
                <a:gdLst>
                  <a:gd name="T0" fmla="*/ 36 w 36"/>
                  <a:gd name="T1" fmla="*/ 0 h 41"/>
                  <a:gd name="T2" fmla="*/ 0 w 36"/>
                  <a:gd name="T3" fmla="*/ 20 h 41"/>
                  <a:gd name="T4" fmla="*/ 12 w 36"/>
                  <a:gd name="T5" fmla="*/ 41 h 41"/>
                  <a:gd name="T6" fmla="*/ 36 w 36"/>
                  <a:gd name="T7" fmla="*/ 0 h 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" h="41">
                    <a:moveTo>
                      <a:pt x="36" y="0"/>
                    </a:moveTo>
                    <a:lnTo>
                      <a:pt x="0" y="20"/>
                    </a:lnTo>
                    <a:lnTo>
                      <a:pt x="12" y="41"/>
                    </a:lnTo>
                    <a:lnTo>
                      <a:pt x="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12" name="Freeform 57"/>
              <p:cNvSpPr>
                <a:spLocks/>
              </p:cNvSpPr>
              <p:nvPr/>
            </p:nvSpPr>
            <p:spPr bwMode="auto">
              <a:xfrm>
                <a:off x="138" y="1770"/>
                <a:ext cx="58" cy="56"/>
              </a:xfrm>
              <a:custGeom>
                <a:avLst/>
                <a:gdLst>
                  <a:gd name="T0" fmla="*/ 40 w 58"/>
                  <a:gd name="T1" fmla="*/ 0 h 56"/>
                  <a:gd name="T2" fmla="*/ 0 w 58"/>
                  <a:gd name="T3" fmla="*/ 24 h 56"/>
                  <a:gd name="T4" fmla="*/ 18 w 58"/>
                  <a:gd name="T5" fmla="*/ 56 h 56"/>
                  <a:gd name="T6" fmla="*/ 58 w 58"/>
                  <a:gd name="T7" fmla="*/ 32 h 56"/>
                  <a:gd name="T8" fmla="*/ 40 w 58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" h="56">
                    <a:moveTo>
                      <a:pt x="40" y="0"/>
                    </a:moveTo>
                    <a:lnTo>
                      <a:pt x="0" y="24"/>
                    </a:lnTo>
                    <a:lnTo>
                      <a:pt x="18" y="56"/>
                    </a:lnTo>
                    <a:lnTo>
                      <a:pt x="58" y="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13" name="Freeform 58"/>
              <p:cNvSpPr>
                <a:spLocks/>
              </p:cNvSpPr>
              <p:nvPr/>
            </p:nvSpPr>
            <p:spPr bwMode="auto">
              <a:xfrm>
                <a:off x="138" y="1770"/>
                <a:ext cx="58" cy="56"/>
              </a:xfrm>
              <a:custGeom>
                <a:avLst/>
                <a:gdLst>
                  <a:gd name="T0" fmla="*/ 40 w 58"/>
                  <a:gd name="T1" fmla="*/ 0 h 56"/>
                  <a:gd name="T2" fmla="*/ 0 w 58"/>
                  <a:gd name="T3" fmla="*/ 24 h 56"/>
                  <a:gd name="T4" fmla="*/ 18 w 58"/>
                  <a:gd name="T5" fmla="*/ 56 h 56"/>
                  <a:gd name="T6" fmla="*/ 58 w 58"/>
                  <a:gd name="T7" fmla="*/ 32 h 56"/>
                  <a:gd name="T8" fmla="*/ 40 w 58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" h="56">
                    <a:moveTo>
                      <a:pt x="40" y="0"/>
                    </a:moveTo>
                    <a:lnTo>
                      <a:pt x="0" y="24"/>
                    </a:lnTo>
                    <a:lnTo>
                      <a:pt x="18" y="56"/>
                    </a:lnTo>
                    <a:lnTo>
                      <a:pt x="58" y="32"/>
                    </a:lnTo>
                    <a:lnTo>
                      <a:pt x="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14" name="Freeform 59"/>
              <p:cNvSpPr>
                <a:spLocks noEditPoints="1"/>
              </p:cNvSpPr>
              <p:nvPr/>
            </p:nvSpPr>
            <p:spPr bwMode="auto">
              <a:xfrm>
                <a:off x="483" y="1818"/>
                <a:ext cx="201" cy="231"/>
              </a:xfrm>
              <a:custGeom>
                <a:avLst/>
                <a:gdLst>
                  <a:gd name="T0" fmla="*/ 62 w 201"/>
                  <a:gd name="T1" fmla="*/ 133 h 231"/>
                  <a:gd name="T2" fmla="*/ 0 w 201"/>
                  <a:gd name="T3" fmla="*/ 207 h 231"/>
                  <a:gd name="T4" fmla="*/ 27 w 201"/>
                  <a:gd name="T5" fmla="*/ 231 h 231"/>
                  <a:gd name="T6" fmla="*/ 89 w 201"/>
                  <a:gd name="T7" fmla="*/ 156 h 231"/>
                  <a:gd name="T8" fmla="*/ 62 w 201"/>
                  <a:gd name="T9" fmla="*/ 133 h 231"/>
                  <a:gd name="T10" fmla="*/ 173 w 201"/>
                  <a:gd name="T11" fmla="*/ 0 h 231"/>
                  <a:gd name="T12" fmla="*/ 111 w 201"/>
                  <a:gd name="T13" fmla="*/ 73 h 231"/>
                  <a:gd name="T14" fmla="*/ 139 w 201"/>
                  <a:gd name="T15" fmla="*/ 97 h 231"/>
                  <a:gd name="T16" fmla="*/ 201 w 201"/>
                  <a:gd name="T17" fmla="*/ 23 h 231"/>
                  <a:gd name="T18" fmla="*/ 173 w 201"/>
                  <a:gd name="T19" fmla="*/ 0 h 2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1" h="231">
                    <a:moveTo>
                      <a:pt x="62" y="133"/>
                    </a:moveTo>
                    <a:lnTo>
                      <a:pt x="0" y="207"/>
                    </a:lnTo>
                    <a:lnTo>
                      <a:pt x="27" y="231"/>
                    </a:lnTo>
                    <a:lnTo>
                      <a:pt x="89" y="156"/>
                    </a:lnTo>
                    <a:lnTo>
                      <a:pt x="62" y="133"/>
                    </a:lnTo>
                    <a:close/>
                    <a:moveTo>
                      <a:pt x="173" y="0"/>
                    </a:moveTo>
                    <a:lnTo>
                      <a:pt x="111" y="73"/>
                    </a:lnTo>
                    <a:lnTo>
                      <a:pt x="139" y="97"/>
                    </a:lnTo>
                    <a:lnTo>
                      <a:pt x="201" y="23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15" name="Freeform 60"/>
              <p:cNvSpPr>
                <a:spLocks noEditPoints="1"/>
              </p:cNvSpPr>
              <p:nvPr/>
            </p:nvSpPr>
            <p:spPr bwMode="auto">
              <a:xfrm>
                <a:off x="483" y="1818"/>
                <a:ext cx="201" cy="231"/>
              </a:xfrm>
              <a:custGeom>
                <a:avLst/>
                <a:gdLst>
                  <a:gd name="T0" fmla="*/ 62 w 201"/>
                  <a:gd name="T1" fmla="*/ 133 h 231"/>
                  <a:gd name="T2" fmla="*/ 0 w 201"/>
                  <a:gd name="T3" fmla="*/ 207 h 231"/>
                  <a:gd name="T4" fmla="*/ 27 w 201"/>
                  <a:gd name="T5" fmla="*/ 231 h 231"/>
                  <a:gd name="T6" fmla="*/ 89 w 201"/>
                  <a:gd name="T7" fmla="*/ 156 h 231"/>
                  <a:gd name="T8" fmla="*/ 62 w 201"/>
                  <a:gd name="T9" fmla="*/ 133 h 231"/>
                  <a:gd name="T10" fmla="*/ 173 w 201"/>
                  <a:gd name="T11" fmla="*/ 0 h 231"/>
                  <a:gd name="T12" fmla="*/ 111 w 201"/>
                  <a:gd name="T13" fmla="*/ 73 h 231"/>
                  <a:gd name="T14" fmla="*/ 139 w 201"/>
                  <a:gd name="T15" fmla="*/ 97 h 231"/>
                  <a:gd name="T16" fmla="*/ 201 w 201"/>
                  <a:gd name="T17" fmla="*/ 23 h 231"/>
                  <a:gd name="T18" fmla="*/ 173 w 201"/>
                  <a:gd name="T19" fmla="*/ 0 h 2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1" h="231">
                    <a:moveTo>
                      <a:pt x="62" y="133"/>
                    </a:moveTo>
                    <a:lnTo>
                      <a:pt x="0" y="207"/>
                    </a:lnTo>
                    <a:lnTo>
                      <a:pt x="27" y="231"/>
                    </a:lnTo>
                    <a:lnTo>
                      <a:pt x="89" y="156"/>
                    </a:lnTo>
                    <a:lnTo>
                      <a:pt x="62" y="133"/>
                    </a:lnTo>
                    <a:moveTo>
                      <a:pt x="173" y="0"/>
                    </a:moveTo>
                    <a:lnTo>
                      <a:pt x="111" y="73"/>
                    </a:lnTo>
                    <a:lnTo>
                      <a:pt x="139" y="97"/>
                    </a:lnTo>
                    <a:lnTo>
                      <a:pt x="201" y="23"/>
                    </a:lnTo>
                    <a:lnTo>
                      <a:pt x="17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16" name="Freeform 61"/>
              <p:cNvSpPr>
                <a:spLocks/>
              </p:cNvSpPr>
              <p:nvPr/>
            </p:nvSpPr>
            <p:spPr bwMode="auto">
              <a:xfrm>
                <a:off x="401" y="2085"/>
                <a:ext cx="59" cy="60"/>
              </a:xfrm>
              <a:custGeom>
                <a:avLst/>
                <a:gdLst>
                  <a:gd name="T0" fmla="*/ 31 w 59"/>
                  <a:gd name="T1" fmla="*/ 0 h 60"/>
                  <a:gd name="T2" fmla="*/ 0 w 59"/>
                  <a:gd name="T3" fmla="*/ 36 h 60"/>
                  <a:gd name="T4" fmla="*/ 29 w 59"/>
                  <a:gd name="T5" fmla="*/ 60 h 60"/>
                  <a:gd name="T6" fmla="*/ 59 w 59"/>
                  <a:gd name="T7" fmla="*/ 23 h 60"/>
                  <a:gd name="T8" fmla="*/ 31 w 59"/>
                  <a:gd name="T9" fmla="*/ 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9" h="60">
                    <a:moveTo>
                      <a:pt x="31" y="0"/>
                    </a:moveTo>
                    <a:lnTo>
                      <a:pt x="0" y="36"/>
                    </a:lnTo>
                    <a:lnTo>
                      <a:pt x="29" y="60"/>
                    </a:lnTo>
                    <a:lnTo>
                      <a:pt x="59" y="23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17" name="Freeform 62"/>
              <p:cNvSpPr>
                <a:spLocks/>
              </p:cNvSpPr>
              <p:nvPr/>
            </p:nvSpPr>
            <p:spPr bwMode="auto">
              <a:xfrm>
                <a:off x="401" y="2085"/>
                <a:ext cx="59" cy="60"/>
              </a:xfrm>
              <a:custGeom>
                <a:avLst/>
                <a:gdLst>
                  <a:gd name="T0" fmla="*/ 31 w 59"/>
                  <a:gd name="T1" fmla="*/ 0 h 60"/>
                  <a:gd name="T2" fmla="*/ 0 w 59"/>
                  <a:gd name="T3" fmla="*/ 36 h 60"/>
                  <a:gd name="T4" fmla="*/ 29 w 59"/>
                  <a:gd name="T5" fmla="*/ 60 h 60"/>
                  <a:gd name="T6" fmla="*/ 59 w 59"/>
                  <a:gd name="T7" fmla="*/ 23 h 60"/>
                  <a:gd name="T8" fmla="*/ 31 w 59"/>
                  <a:gd name="T9" fmla="*/ 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9" h="60">
                    <a:moveTo>
                      <a:pt x="31" y="0"/>
                    </a:moveTo>
                    <a:lnTo>
                      <a:pt x="0" y="36"/>
                    </a:lnTo>
                    <a:lnTo>
                      <a:pt x="29" y="60"/>
                    </a:lnTo>
                    <a:lnTo>
                      <a:pt x="59" y="23"/>
                    </a:lnTo>
                    <a:lnTo>
                      <a:pt x="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18" name="Freeform 63"/>
              <p:cNvSpPr>
                <a:spLocks/>
              </p:cNvSpPr>
              <p:nvPr/>
            </p:nvSpPr>
            <p:spPr bwMode="auto">
              <a:xfrm>
                <a:off x="924" y="1848"/>
                <a:ext cx="50" cy="56"/>
              </a:xfrm>
              <a:custGeom>
                <a:avLst/>
                <a:gdLst>
                  <a:gd name="T0" fmla="*/ 16 w 50"/>
                  <a:gd name="T1" fmla="*/ 0 h 56"/>
                  <a:gd name="T2" fmla="*/ 0 w 50"/>
                  <a:gd name="T3" fmla="*/ 44 h 56"/>
                  <a:gd name="T4" fmla="*/ 34 w 50"/>
                  <a:gd name="T5" fmla="*/ 56 h 56"/>
                  <a:gd name="T6" fmla="*/ 50 w 50"/>
                  <a:gd name="T7" fmla="*/ 12 h 56"/>
                  <a:gd name="T8" fmla="*/ 16 w 50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56">
                    <a:moveTo>
                      <a:pt x="16" y="0"/>
                    </a:moveTo>
                    <a:lnTo>
                      <a:pt x="0" y="44"/>
                    </a:lnTo>
                    <a:lnTo>
                      <a:pt x="34" y="56"/>
                    </a:lnTo>
                    <a:lnTo>
                      <a:pt x="50" y="1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19" name="Freeform 64"/>
              <p:cNvSpPr>
                <a:spLocks/>
              </p:cNvSpPr>
              <p:nvPr/>
            </p:nvSpPr>
            <p:spPr bwMode="auto">
              <a:xfrm>
                <a:off x="924" y="1848"/>
                <a:ext cx="50" cy="56"/>
              </a:xfrm>
              <a:custGeom>
                <a:avLst/>
                <a:gdLst>
                  <a:gd name="T0" fmla="*/ 16 w 50"/>
                  <a:gd name="T1" fmla="*/ 0 h 56"/>
                  <a:gd name="T2" fmla="*/ 0 w 50"/>
                  <a:gd name="T3" fmla="*/ 44 h 56"/>
                  <a:gd name="T4" fmla="*/ 34 w 50"/>
                  <a:gd name="T5" fmla="*/ 56 h 56"/>
                  <a:gd name="T6" fmla="*/ 50 w 50"/>
                  <a:gd name="T7" fmla="*/ 12 h 56"/>
                  <a:gd name="T8" fmla="*/ 16 w 50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56">
                    <a:moveTo>
                      <a:pt x="16" y="0"/>
                    </a:moveTo>
                    <a:lnTo>
                      <a:pt x="0" y="44"/>
                    </a:lnTo>
                    <a:lnTo>
                      <a:pt x="34" y="56"/>
                    </a:lnTo>
                    <a:lnTo>
                      <a:pt x="50" y="12"/>
                    </a:lnTo>
                    <a:lnTo>
                      <a:pt x="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20" name="Freeform 65"/>
              <p:cNvSpPr>
                <a:spLocks noEditPoints="1"/>
              </p:cNvSpPr>
              <p:nvPr/>
            </p:nvSpPr>
            <p:spPr bwMode="auto">
              <a:xfrm>
                <a:off x="805" y="1965"/>
                <a:ext cx="126" cy="267"/>
              </a:xfrm>
              <a:custGeom>
                <a:avLst/>
                <a:gdLst>
                  <a:gd name="T0" fmla="*/ 33 w 126"/>
                  <a:gd name="T1" fmla="*/ 165 h 267"/>
                  <a:gd name="T2" fmla="*/ 0 w 126"/>
                  <a:gd name="T3" fmla="*/ 255 h 267"/>
                  <a:gd name="T4" fmla="*/ 34 w 126"/>
                  <a:gd name="T5" fmla="*/ 267 h 267"/>
                  <a:gd name="T6" fmla="*/ 66 w 126"/>
                  <a:gd name="T7" fmla="*/ 177 h 267"/>
                  <a:gd name="T8" fmla="*/ 33 w 126"/>
                  <a:gd name="T9" fmla="*/ 165 h 267"/>
                  <a:gd name="T10" fmla="*/ 92 w 126"/>
                  <a:gd name="T11" fmla="*/ 0 h 267"/>
                  <a:gd name="T12" fmla="*/ 60 w 126"/>
                  <a:gd name="T13" fmla="*/ 92 h 267"/>
                  <a:gd name="T14" fmla="*/ 93 w 126"/>
                  <a:gd name="T15" fmla="*/ 104 h 267"/>
                  <a:gd name="T16" fmla="*/ 126 w 126"/>
                  <a:gd name="T17" fmla="*/ 13 h 267"/>
                  <a:gd name="T18" fmla="*/ 92 w 126"/>
                  <a:gd name="T19" fmla="*/ 0 h 2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267">
                    <a:moveTo>
                      <a:pt x="33" y="165"/>
                    </a:moveTo>
                    <a:lnTo>
                      <a:pt x="0" y="255"/>
                    </a:lnTo>
                    <a:lnTo>
                      <a:pt x="34" y="267"/>
                    </a:lnTo>
                    <a:lnTo>
                      <a:pt x="66" y="177"/>
                    </a:lnTo>
                    <a:lnTo>
                      <a:pt x="33" y="165"/>
                    </a:lnTo>
                    <a:close/>
                    <a:moveTo>
                      <a:pt x="92" y="0"/>
                    </a:moveTo>
                    <a:lnTo>
                      <a:pt x="60" y="92"/>
                    </a:lnTo>
                    <a:lnTo>
                      <a:pt x="93" y="104"/>
                    </a:lnTo>
                    <a:lnTo>
                      <a:pt x="126" y="13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21" name="Freeform 66"/>
              <p:cNvSpPr>
                <a:spLocks noEditPoints="1"/>
              </p:cNvSpPr>
              <p:nvPr/>
            </p:nvSpPr>
            <p:spPr bwMode="auto">
              <a:xfrm>
                <a:off x="805" y="1965"/>
                <a:ext cx="126" cy="267"/>
              </a:xfrm>
              <a:custGeom>
                <a:avLst/>
                <a:gdLst>
                  <a:gd name="T0" fmla="*/ 33 w 126"/>
                  <a:gd name="T1" fmla="*/ 165 h 267"/>
                  <a:gd name="T2" fmla="*/ 0 w 126"/>
                  <a:gd name="T3" fmla="*/ 255 h 267"/>
                  <a:gd name="T4" fmla="*/ 34 w 126"/>
                  <a:gd name="T5" fmla="*/ 267 h 267"/>
                  <a:gd name="T6" fmla="*/ 66 w 126"/>
                  <a:gd name="T7" fmla="*/ 177 h 267"/>
                  <a:gd name="T8" fmla="*/ 33 w 126"/>
                  <a:gd name="T9" fmla="*/ 165 h 267"/>
                  <a:gd name="T10" fmla="*/ 92 w 126"/>
                  <a:gd name="T11" fmla="*/ 0 h 267"/>
                  <a:gd name="T12" fmla="*/ 60 w 126"/>
                  <a:gd name="T13" fmla="*/ 92 h 267"/>
                  <a:gd name="T14" fmla="*/ 93 w 126"/>
                  <a:gd name="T15" fmla="*/ 104 h 267"/>
                  <a:gd name="T16" fmla="*/ 126 w 126"/>
                  <a:gd name="T17" fmla="*/ 13 h 267"/>
                  <a:gd name="T18" fmla="*/ 92 w 126"/>
                  <a:gd name="T19" fmla="*/ 0 h 2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267">
                    <a:moveTo>
                      <a:pt x="33" y="165"/>
                    </a:moveTo>
                    <a:lnTo>
                      <a:pt x="0" y="255"/>
                    </a:lnTo>
                    <a:lnTo>
                      <a:pt x="34" y="267"/>
                    </a:lnTo>
                    <a:lnTo>
                      <a:pt x="66" y="177"/>
                    </a:lnTo>
                    <a:lnTo>
                      <a:pt x="33" y="165"/>
                    </a:lnTo>
                    <a:moveTo>
                      <a:pt x="92" y="0"/>
                    </a:moveTo>
                    <a:lnTo>
                      <a:pt x="60" y="92"/>
                    </a:lnTo>
                    <a:lnTo>
                      <a:pt x="93" y="104"/>
                    </a:lnTo>
                    <a:lnTo>
                      <a:pt x="126" y="13"/>
                    </a:lnTo>
                    <a:lnTo>
                      <a:pt x="9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22" name="Freeform 67"/>
              <p:cNvSpPr>
                <a:spLocks/>
              </p:cNvSpPr>
              <p:nvPr/>
            </p:nvSpPr>
            <p:spPr bwMode="auto">
              <a:xfrm>
                <a:off x="762" y="2293"/>
                <a:ext cx="50" cy="58"/>
              </a:xfrm>
              <a:custGeom>
                <a:avLst/>
                <a:gdLst>
                  <a:gd name="T0" fmla="*/ 16 w 50"/>
                  <a:gd name="T1" fmla="*/ 0 h 58"/>
                  <a:gd name="T2" fmla="*/ 0 w 50"/>
                  <a:gd name="T3" fmla="*/ 45 h 58"/>
                  <a:gd name="T4" fmla="*/ 34 w 50"/>
                  <a:gd name="T5" fmla="*/ 58 h 58"/>
                  <a:gd name="T6" fmla="*/ 50 w 50"/>
                  <a:gd name="T7" fmla="*/ 13 h 58"/>
                  <a:gd name="T8" fmla="*/ 16 w 50"/>
                  <a:gd name="T9" fmla="*/ 0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58">
                    <a:moveTo>
                      <a:pt x="16" y="0"/>
                    </a:moveTo>
                    <a:lnTo>
                      <a:pt x="0" y="45"/>
                    </a:lnTo>
                    <a:lnTo>
                      <a:pt x="34" y="58"/>
                    </a:lnTo>
                    <a:lnTo>
                      <a:pt x="50" y="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23" name="Freeform 68"/>
              <p:cNvSpPr>
                <a:spLocks/>
              </p:cNvSpPr>
              <p:nvPr/>
            </p:nvSpPr>
            <p:spPr bwMode="auto">
              <a:xfrm>
                <a:off x="762" y="2293"/>
                <a:ext cx="50" cy="58"/>
              </a:xfrm>
              <a:custGeom>
                <a:avLst/>
                <a:gdLst>
                  <a:gd name="T0" fmla="*/ 16 w 50"/>
                  <a:gd name="T1" fmla="*/ 0 h 58"/>
                  <a:gd name="T2" fmla="*/ 0 w 50"/>
                  <a:gd name="T3" fmla="*/ 45 h 58"/>
                  <a:gd name="T4" fmla="*/ 34 w 50"/>
                  <a:gd name="T5" fmla="*/ 58 h 58"/>
                  <a:gd name="T6" fmla="*/ 50 w 50"/>
                  <a:gd name="T7" fmla="*/ 13 h 58"/>
                  <a:gd name="T8" fmla="*/ 16 w 50"/>
                  <a:gd name="T9" fmla="*/ 0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58">
                    <a:moveTo>
                      <a:pt x="16" y="0"/>
                    </a:moveTo>
                    <a:lnTo>
                      <a:pt x="0" y="45"/>
                    </a:lnTo>
                    <a:lnTo>
                      <a:pt x="34" y="58"/>
                    </a:lnTo>
                    <a:lnTo>
                      <a:pt x="50" y="13"/>
                    </a:lnTo>
                    <a:lnTo>
                      <a:pt x="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24" name="Rectangle 69"/>
              <p:cNvSpPr>
                <a:spLocks noChangeArrowheads="1"/>
              </p:cNvSpPr>
              <p:nvPr/>
            </p:nvSpPr>
            <p:spPr bwMode="auto">
              <a:xfrm>
                <a:off x="1121" y="1894"/>
                <a:ext cx="36" cy="50"/>
              </a:xfrm>
              <a:prstGeom prst="rect">
                <a:avLst/>
              </a:pr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25" name="Rectangle 70"/>
              <p:cNvSpPr>
                <a:spLocks noChangeArrowheads="1"/>
              </p:cNvSpPr>
              <p:nvPr/>
            </p:nvSpPr>
            <p:spPr bwMode="auto">
              <a:xfrm>
                <a:off x="1121" y="1894"/>
                <a:ext cx="36" cy="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26" name="Freeform 71"/>
              <p:cNvSpPr>
                <a:spLocks noEditPoints="1"/>
              </p:cNvSpPr>
              <p:nvPr/>
            </p:nvSpPr>
            <p:spPr bwMode="auto">
              <a:xfrm>
                <a:off x="1121" y="2021"/>
                <a:ext cx="36" cy="279"/>
              </a:xfrm>
              <a:custGeom>
                <a:avLst/>
                <a:gdLst>
                  <a:gd name="T0" fmla="*/ 36 w 36"/>
                  <a:gd name="T1" fmla="*/ 180 h 279"/>
                  <a:gd name="T2" fmla="*/ 0 w 36"/>
                  <a:gd name="T3" fmla="*/ 180 h 279"/>
                  <a:gd name="T4" fmla="*/ 0 w 36"/>
                  <a:gd name="T5" fmla="*/ 279 h 279"/>
                  <a:gd name="T6" fmla="*/ 36 w 36"/>
                  <a:gd name="T7" fmla="*/ 279 h 279"/>
                  <a:gd name="T8" fmla="*/ 36 w 36"/>
                  <a:gd name="T9" fmla="*/ 180 h 279"/>
                  <a:gd name="T10" fmla="*/ 36 w 36"/>
                  <a:gd name="T11" fmla="*/ 0 h 279"/>
                  <a:gd name="T12" fmla="*/ 0 w 36"/>
                  <a:gd name="T13" fmla="*/ 0 h 279"/>
                  <a:gd name="T14" fmla="*/ 0 w 36"/>
                  <a:gd name="T15" fmla="*/ 99 h 279"/>
                  <a:gd name="T16" fmla="*/ 36 w 36"/>
                  <a:gd name="T17" fmla="*/ 99 h 279"/>
                  <a:gd name="T18" fmla="*/ 36 w 36"/>
                  <a:gd name="T19" fmla="*/ 0 h 2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79">
                    <a:moveTo>
                      <a:pt x="36" y="180"/>
                    </a:moveTo>
                    <a:lnTo>
                      <a:pt x="0" y="180"/>
                    </a:lnTo>
                    <a:lnTo>
                      <a:pt x="0" y="279"/>
                    </a:lnTo>
                    <a:lnTo>
                      <a:pt x="36" y="279"/>
                    </a:lnTo>
                    <a:lnTo>
                      <a:pt x="36" y="180"/>
                    </a:lnTo>
                    <a:close/>
                    <a:moveTo>
                      <a:pt x="36" y="0"/>
                    </a:moveTo>
                    <a:lnTo>
                      <a:pt x="0" y="0"/>
                    </a:lnTo>
                    <a:lnTo>
                      <a:pt x="0" y="99"/>
                    </a:lnTo>
                    <a:lnTo>
                      <a:pt x="36" y="99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27" name="Freeform 72"/>
              <p:cNvSpPr>
                <a:spLocks noEditPoints="1"/>
              </p:cNvSpPr>
              <p:nvPr/>
            </p:nvSpPr>
            <p:spPr bwMode="auto">
              <a:xfrm>
                <a:off x="1121" y="2021"/>
                <a:ext cx="36" cy="279"/>
              </a:xfrm>
              <a:custGeom>
                <a:avLst/>
                <a:gdLst>
                  <a:gd name="T0" fmla="*/ 36 w 36"/>
                  <a:gd name="T1" fmla="*/ 180 h 279"/>
                  <a:gd name="T2" fmla="*/ 0 w 36"/>
                  <a:gd name="T3" fmla="*/ 180 h 279"/>
                  <a:gd name="T4" fmla="*/ 0 w 36"/>
                  <a:gd name="T5" fmla="*/ 279 h 279"/>
                  <a:gd name="T6" fmla="*/ 36 w 36"/>
                  <a:gd name="T7" fmla="*/ 279 h 279"/>
                  <a:gd name="T8" fmla="*/ 36 w 36"/>
                  <a:gd name="T9" fmla="*/ 180 h 279"/>
                  <a:gd name="T10" fmla="*/ 36 w 36"/>
                  <a:gd name="T11" fmla="*/ 0 h 279"/>
                  <a:gd name="T12" fmla="*/ 0 w 36"/>
                  <a:gd name="T13" fmla="*/ 0 h 279"/>
                  <a:gd name="T14" fmla="*/ 0 w 36"/>
                  <a:gd name="T15" fmla="*/ 99 h 279"/>
                  <a:gd name="T16" fmla="*/ 36 w 36"/>
                  <a:gd name="T17" fmla="*/ 99 h 279"/>
                  <a:gd name="T18" fmla="*/ 36 w 36"/>
                  <a:gd name="T19" fmla="*/ 0 h 2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79">
                    <a:moveTo>
                      <a:pt x="36" y="180"/>
                    </a:moveTo>
                    <a:lnTo>
                      <a:pt x="0" y="180"/>
                    </a:lnTo>
                    <a:lnTo>
                      <a:pt x="0" y="279"/>
                    </a:lnTo>
                    <a:lnTo>
                      <a:pt x="36" y="279"/>
                    </a:lnTo>
                    <a:lnTo>
                      <a:pt x="36" y="180"/>
                    </a:lnTo>
                    <a:moveTo>
                      <a:pt x="36" y="0"/>
                    </a:moveTo>
                    <a:lnTo>
                      <a:pt x="0" y="0"/>
                    </a:lnTo>
                    <a:lnTo>
                      <a:pt x="0" y="99"/>
                    </a:lnTo>
                    <a:lnTo>
                      <a:pt x="36" y="99"/>
                    </a:lnTo>
                    <a:lnTo>
                      <a:pt x="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28" name="Rectangle 73"/>
              <p:cNvSpPr>
                <a:spLocks noChangeArrowheads="1"/>
              </p:cNvSpPr>
              <p:nvPr/>
            </p:nvSpPr>
            <p:spPr bwMode="auto">
              <a:xfrm>
                <a:off x="1121" y="2377"/>
                <a:ext cx="36" cy="45"/>
              </a:xfrm>
              <a:prstGeom prst="rect">
                <a:avLst/>
              </a:pr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29" name="Rectangle 74"/>
              <p:cNvSpPr>
                <a:spLocks noChangeArrowheads="1"/>
              </p:cNvSpPr>
              <p:nvPr/>
            </p:nvSpPr>
            <p:spPr bwMode="auto">
              <a:xfrm>
                <a:off x="1121" y="2377"/>
                <a:ext cx="36" cy="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30" name="Freeform 75"/>
              <p:cNvSpPr>
                <a:spLocks/>
              </p:cNvSpPr>
              <p:nvPr/>
            </p:nvSpPr>
            <p:spPr bwMode="auto">
              <a:xfrm>
                <a:off x="1412" y="1850"/>
                <a:ext cx="50" cy="58"/>
              </a:xfrm>
              <a:custGeom>
                <a:avLst/>
                <a:gdLst>
                  <a:gd name="T0" fmla="*/ 34 w 50"/>
                  <a:gd name="T1" fmla="*/ 0 h 58"/>
                  <a:gd name="T2" fmla="*/ 0 w 50"/>
                  <a:gd name="T3" fmla="*/ 13 h 58"/>
                  <a:gd name="T4" fmla="*/ 16 w 50"/>
                  <a:gd name="T5" fmla="*/ 58 h 58"/>
                  <a:gd name="T6" fmla="*/ 50 w 50"/>
                  <a:gd name="T7" fmla="*/ 45 h 58"/>
                  <a:gd name="T8" fmla="*/ 34 w 50"/>
                  <a:gd name="T9" fmla="*/ 0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58">
                    <a:moveTo>
                      <a:pt x="34" y="0"/>
                    </a:moveTo>
                    <a:lnTo>
                      <a:pt x="0" y="13"/>
                    </a:lnTo>
                    <a:lnTo>
                      <a:pt x="16" y="58"/>
                    </a:lnTo>
                    <a:lnTo>
                      <a:pt x="50" y="4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31" name="Freeform 76"/>
              <p:cNvSpPr>
                <a:spLocks/>
              </p:cNvSpPr>
              <p:nvPr/>
            </p:nvSpPr>
            <p:spPr bwMode="auto">
              <a:xfrm>
                <a:off x="1412" y="1850"/>
                <a:ext cx="50" cy="58"/>
              </a:xfrm>
              <a:custGeom>
                <a:avLst/>
                <a:gdLst>
                  <a:gd name="T0" fmla="*/ 34 w 50"/>
                  <a:gd name="T1" fmla="*/ 0 h 58"/>
                  <a:gd name="T2" fmla="*/ 0 w 50"/>
                  <a:gd name="T3" fmla="*/ 13 h 58"/>
                  <a:gd name="T4" fmla="*/ 16 w 50"/>
                  <a:gd name="T5" fmla="*/ 58 h 58"/>
                  <a:gd name="T6" fmla="*/ 50 w 50"/>
                  <a:gd name="T7" fmla="*/ 45 h 58"/>
                  <a:gd name="T8" fmla="*/ 34 w 50"/>
                  <a:gd name="T9" fmla="*/ 0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58">
                    <a:moveTo>
                      <a:pt x="34" y="0"/>
                    </a:moveTo>
                    <a:lnTo>
                      <a:pt x="0" y="13"/>
                    </a:lnTo>
                    <a:lnTo>
                      <a:pt x="16" y="58"/>
                    </a:lnTo>
                    <a:lnTo>
                      <a:pt x="50" y="45"/>
                    </a:lnTo>
                    <a:lnTo>
                      <a:pt x="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32" name="Freeform 77"/>
              <p:cNvSpPr>
                <a:spLocks noEditPoints="1"/>
              </p:cNvSpPr>
              <p:nvPr/>
            </p:nvSpPr>
            <p:spPr bwMode="auto">
              <a:xfrm>
                <a:off x="1455" y="1969"/>
                <a:ext cx="126" cy="267"/>
              </a:xfrm>
              <a:custGeom>
                <a:avLst/>
                <a:gdLst>
                  <a:gd name="T0" fmla="*/ 94 w 126"/>
                  <a:gd name="T1" fmla="*/ 163 h 267"/>
                  <a:gd name="T2" fmla="*/ 60 w 126"/>
                  <a:gd name="T3" fmla="*/ 176 h 267"/>
                  <a:gd name="T4" fmla="*/ 93 w 126"/>
                  <a:gd name="T5" fmla="*/ 267 h 267"/>
                  <a:gd name="T6" fmla="*/ 126 w 126"/>
                  <a:gd name="T7" fmla="*/ 254 h 267"/>
                  <a:gd name="T8" fmla="*/ 94 w 126"/>
                  <a:gd name="T9" fmla="*/ 163 h 267"/>
                  <a:gd name="T10" fmla="*/ 34 w 126"/>
                  <a:gd name="T11" fmla="*/ 0 h 267"/>
                  <a:gd name="T12" fmla="*/ 0 w 126"/>
                  <a:gd name="T13" fmla="*/ 12 h 267"/>
                  <a:gd name="T14" fmla="*/ 33 w 126"/>
                  <a:gd name="T15" fmla="*/ 102 h 267"/>
                  <a:gd name="T16" fmla="*/ 67 w 126"/>
                  <a:gd name="T17" fmla="*/ 90 h 267"/>
                  <a:gd name="T18" fmla="*/ 34 w 126"/>
                  <a:gd name="T19" fmla="*/ 0 h 2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267">
                    <a:moveTo>
                      <a:pt x="94" y="163"/>
                    </a:moveTo>
                    <a:lnTo>
                      <a:pt x="60" y="176"/>
                    </a:lnTo>
                    <a:lnTo>
                      <a:pt x="93" y="267"/>
                    </a:lnTo>
                    <a:lnTo>
                      <a:pt x="126" y="254"/>
                    </a:lnTo>
                    <a:lnTo>
                      <a:pt x="94" y="163"/>
                    </a:lnTo>
                    <a:close/>
                    <a:moveTo>
                      <a:pt x="34" y="0"/>
                    </a:moveTo>
                    <a:lnTo>
                      <a:pt x="0" y="12"/>
                    </a:lnTo>
                    <a:lnTo>
                      <a:pt x="33" y="102"/>
                    </a:lnTo>
                    <a:lnTo>
                      <a:pt x="67" y="9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33" name="Freeform 78"/>
              <p:cNvSpPr>
                <a:spLocks noEditPoints="1"/>
              </p:cNvSpPr>
              <p:nvPr/>
            </p:nvSpPr>
            <p:spPr bwMode="auto">
              <a:xfrm>
                <a:off x="1455" y="1969"/>
                <a:ext cx="126" cy="267"/>
              </a:xfrm>
              <a:custGeom>
                <a:avLst/>
                <a:gdLst>
                  <a:gd name="T0" fmla="*/ 94 w 126"/>
                  <a:gd name="T1" fmla="*/ 163 h 267"/>
                  <a:gd name="T2" fmla="*/ 60 w 126"/>
                  <a:gd name="T3" fmla="*/ 176 h 267"/>
                  <a:gd name="T4" fmla="*/ 93 w 126"/>
                  <a:gd name="T5" fmla="*/ 267 h 267"/>
                  <a:gd name="T6" fmla="*/ 126 w 126"/>
                  <a:gd name="T7" fmla="*/ 254 h 267"/>
                  <a:gd name="T8" fmla="*/ 94 w 126"/>
                  <a:gd name="T9" fmla="*/ 163 h 267"/>
                  <a:gd name="T10" fmla="*/ 34 w 126"/>
                  <a:gd name="T11" fmla="*/ 0 h 267"/>
                  <a:gd name="T12" fmla="*/ 0 w 126"/>
                  <a:gd name="T13" fmla="*/ 12 h 267"/>
                  <a:gd name="T14" fmla="*/ 33 w 126"/>
                  <a:gd name="T15" fmla="*/ 102 h 267"/>
                  <a:gd name="T16" fmla="*/ 67 w 126"/>
                  <a:gd name="T17" fmla="*/ 90 h 267"/>
                  <a:gd name="T18" fmla="*/ 34 w 126"/>
                  <a:gd name="T19" fmla="*/ 0 h 2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267">
                    <a:moveTo>
                      <a:pt x="94" y="163"/>
                    </a:moveTo>
                    <a:lnTo>
                      <a:pt x="60" y="176"/>
                    </a:lnTo>
                    <a:lnTo>
                      <a:pt x="93" y="267"/>
                    </a:lnTo>
                    <a:lnTo>
                      <a:pt x="126" y="254"/>
                    </a:lnTo>
                    <a:lnTo>
                      <a:pt x="94" y="163"/>
                    </a:lnTo>
                    <a:moveTo>
                      <a:pt x="34" y="0"/>
                    </a:moveTo>
                    <a:lnTo>
                      <a:pt x="0" y="12"/>
                    </a:lnTo>
                    <a:lnTo>
                      <a:pt x="33" y="102"/>
                    </a:lnTo>
                    <a:lnTo>
                      <a:pt x="67" y="90"/>
                    </a:lnTo>
                    <a:lnTo>
                      <a:pt x="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34" name="Freeform 79"/>
              <p:cNvSpPr>
                <a:spLocks/>
              </p:cNvSpPr>
              <p:nvPr/>
            </p:nvSpPr>
            <p:spPr bwMode="auto">
              <a:xfrm>
                <a:off x="1575" y="2297"/>
                <a:ext cx="49" cy="56"/>
              </a:xfrm>
              <a:custGeom>
                <a:avLst/>
                <a:gdLst>
                  <a:gd name="T0" fmla="*/ 34 w 49"/>
                  <a:gd name="T1" fmla="*/ 0 h 56"/>
                  <a:gd name="T2" fmla="*/ 0 w 49"/>
                  <a:gd name="T3" fmla="*/ 12 h 56"/>
                  <a:gd name="T4" fmla="*/ 15 w 49"/>
                  <a:gd name="T5" fmla="*/ 56 h 56"/>
                  <a:gd name="T6" fmla="*/ 49 w 49"/>
                  <a:gd name="T7" fmla="*/ 44 h 56"/>
                  <a:gd name="T8" fmla="*/ 34 w 49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9" h="56">
                    <a:moveTo>
                      <a:pt x="34" y="0"/>
                    </a:moveTo>
                    <a:lnTo>
                      <a:pt x="0" y="12"/>
                    </a:lnTo>
                    <a:lnTo>
                      <a:pt x="15" y="56"/>
                    </a:lnTo>
                    <a:lnTo>
                      <a:pt x="49" y="4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35" name="Freeform 80"/>
              <p:cNvSpPr>
                <a:spLocks/>
              </p:cNvSpPr>
              <p:nvPr/>
            </p:nvSpPr>
            <p:spPr bwMode="auto">
              <a:xfrm>
                <a:off x="1575" y="2297"/>
                <a:ext cx="49" cy="56"/>
              </a:xfrm>
              <a:custGeom>
                <a:avLst/>
                <a:gdLst>
                  <a:gd name="T0" fmla="*/ 34 w 49"/>
                  <a:gd name="T1" fmla="*/ 0 h 56"/>
                  <a:gd name="T2" fmla="*/ 0 w 49"/>
                  <a:gd name="T3" fmla="*/ 12 h 56"/>
                  <a:gd name="T4" fmla="*/ 15 w 49"/>
                  <a:gd name="T5" fmla="*/ 56 h 56"/>
                  <a:gd name="T6" fmla="*/ 49 w 49"/>
                  <a:gd name="T7" fmla="*/ 44 h 56"/>
                  <a:gd name="T8" fmla="*/ 34 w 49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9" h="56">
                    <a:moveTo>
                      <a:pt x="34" y="0"/>
                    </a:moveTo>
                    <a:lnTo>
                      <a:pt x="0" y="12"/>
                    </a:lnTo>
                    <a:lnTo>
                      <a:pt x="15" y="56"/>
                    </a:lnTo>
                    <a:lnTo>
                      <a:pt x="49" y="44"/>
                    </a:lnTo>
                    <a:lnTo>
                      <a:pt x="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36" name="Freeform 81"/>
              <p:cNvSpPr>
                <a:spLocks noEditPoints="1"/>
              </p:cNvSpPr>
              <p:nvPr/>
            </p:nvSpPr>
            <p:spPr bwMode="auto">
              <a:xfrm>
                <a:off x="1704" y="1823"/>
                <a:ext cx="202" cy="230"/>
              </a:xfrm>
              <a:custGeom>
                <a:avLst/>
                <a:gdLst>
                  <a:gd name="T0" fmla="*/ 140 w 202"/>
                  <a:gd name="T1" fmla="*/ 133 h 230"/>
                  <a:gd name="T2" fmla="*/ 112 w 202"/>
                  <a:gd name="T3" fmla="*/ 157 h 230"/>
                  <a:gd name="T4" fmla="*/ 174 w 202"/>
                  <a:gd name="T5" fmla="*/ 230 h 230"/>
                  <a:gd name="T6" fmla="*/ 202 w 202"/>
                  <a:gd name="T7" fmla="*/ 208 h 230"/>
                  <a:gd name="T8" fmla="*/ 140 w 202"/>
                  <a:gd name="T9" fmla="*/ 133 h 230"/>
                  <a:gd name="T10" fmla="*/ 27 w 202"/>
                  <a:gd name="T11" fmla="*/ 0 h 230"/>
                  <a:gd name="T12" fmla="*/ 0 w 202"/>
                  <a:gd name="T13" fmla="*/ 23 h 230"/>
                  <a:gd name="T14" fmla="*/ 62 w 202"/>
                  <a:gd name="T15" fmla="*/ 97 h 230"/>
                  <a:gd name="T16" fmla="*/ 89 w 202"/>
                  <a:gd name="T17" fmla="*/ 74 h 230"/>
                  <a:gd name="T18" fmla="*/ 27 w 202"/>
                  <a:gd name="T19" fmla="*/ 0 h 23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2" h="230">
                    <a:moveTo>
                      <a:pt x="140" y="133"/>
                    </a:moveTo>
                    <a:lnTo>
                      <a:pt x="112" y="157"/>
                    </a:lnTo>
                    <a:lnTo>
                      <a:pt x="174" y="230"/>
                    </a:lnTo>
                    <a:lnTo>
                      <a:pt x="202" y="208"/>
                    </a:lnTo>
                    <a:lnTo>
                      <a:pt x="140" y="133"/>
                    </a:lnTo>
                    <a:close/>
                    <a:moveTo>
                      <a:pt x="27" y="0"/>
                    </a:moveTo>
                    <a:lnTo>
                      <a:pt x="0" y="23"/>
                    </a:lnTo>
                    <a:lnTo>
                      <a:pt x="62" y="97"/>
                    </a:lnTo>
                    <a:lnTo>
                      <a:pt x="89" y="7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37" name="Freeform 82"/>
              <p:cNvSpPr>
                <a:spLocks noEditPoints="1"/>
              </p:cNvSpPr>
              <p:nvPr/>
            </p:nvSpPr>
            <p:spPr bwMode="auto">
              <a:xfrm>
                <a:off x="1704" y="1823"/>
                <a:ext cx="202" cy="230"/>
              </a:xfrm>
              <a:custGeom>
                <a:avLst/>
                <a:gdLst>
                  <a:gd name="T0" fmla="*/ 140 w 202"/>
                  <a:gd name="T1" fmla="*/ 133 h 230"/>
                  <a:gd name="T2" fmla="*/ 112 w 202"/>
                  <a:gd name="T3" fmla="*/ 157 h 230"/>
                  <a:gd name="T4" fmla="*/ 174 w 202"/>
                  <a:gd name="T5" fmla="*/ 230 h 230"/>
                  <a:gd name="T6" fmla="*/ 202 w 202"/>
                  <a:gd name="T7" fmla="*/ 208 h 230"/>
                  <a:gd name="T8" fmla="*/ 140 w 202"/>
                  <a:gd name="T9" fmla="*/ 133 h 230"/>
                  <a:gd name="T10" fmla="*/ 27 w 202"/>
                  <a:gd name="T11" fmla="*/ 0 h 230"/>
                  <a:gd name="T12" fmla="*/ 0 w 202"/>
                  <a:gd name="T13" fmla="*/ 23 h 230"/>
                  <a:gd name="T14" fmla="*/ 62 w 202"/>
                  <a:gd name="T15" fmla="*/ 97 h 230"/>
                  <a:gd name="T16" fmla="*/ 89 w 202"/>
                  <a:gd name="T17" fmla="*/ 74 h 230"/>
                  <a:gd name="T18" fmla="*/ 27 w 202"/>
                  <a:gd name="T19" fmla="*/ 0 h 23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2" h="230">
                    <a:moveTo>
                      <a:pt x="140" y="133"/>
                    </a:moveTo>
                    <a:lnTo>
                      <a:pt x="112" y="157"/>
                    </a:lnTo>
                    <a:lnTo>
                      <a:pt x="174" y="230"/>
                    </a:lnTo>
                    <a:lnTo>
                      <a:pt x="202" y="208"/>
                    </a:lnTo>
                    <a:lnTo>
                      <a:pt x="140" y="133"/>
                    </a:lnTo>
                    <a:moveTo>
                      <a:pt x="27" y="0"/>
                    </a:moveTo>
                    <a:lnTo>
                      <a:pt x="0" y="23"/>
                    </a:lnTo>
                    <a:lnTo>
                      <a:pt x="62" y="97"/>
                    </a:lnTo>
                    <a:lnTo>
                      <a:pt x="89" y="74"/>
                    </a:lnTo>
                    <a:lnTo>
                      <a:pt x="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38" name="Freeform 83"/>
              <p:cNvSpPr>
                <a:spLocks/>
              </p:cNvSpPr>
              <p:nvPr/>
            </p:nvSpPr>
            <p:spPr bwMode="auto">
              <a:xfrm>
                <a:off x="1929" y="2090"/>
                <a:ext cx="57" cy="59"/>
              </a:xfrm>
              <a:custGeom>
                <a:avLst/>
                <a:gdLst>
                  <a:gd name="T0" fmla="*/ 27 w 57"/>
                  <a:gd name="T1" fmla="*/ 0 h 59"/>
                  <a:gd name="T2" fmla="*/ 0 w 57"/>
                  <a:gd name="T3" fmla="*/ 23 h 59"/>
                  <a:gd name="T4" fmla="*/ 30 w 57"/>
                  <a:gd name="T5" fmla="*/ 59 h 59"/>
                  <a:gd name="T6" fmla="*/ 57 w 57"/>
                  <a:gd name="T7" fmla="*/ 37 h 59"/>
                  <a:gd name="T8" fmla="*/ 27 w 57"/>
                  <a:gd name="T9" fmla="*/ 0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" h="59">
                    <a:moveTo>
                      <a:pt x="27" y="0"/>
                    </a:moveTo>
                    <a:lnTo>
                      <a:pt x="0" y="23"/>
                    </a:lnTo>
                    <a:lnTo>
                      <a:pt x="30" y="59"/>
                    </a:lnTo>
                    <a:lnTo>
                      <a:pt x="57" y="3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39" name="Freeform 84"/>
              <p:cNvSpPr>
                <a:spLocks/>
              </p:cNvSpPr>
              <p:nvPr/>
            </p:nvSpPr>
            <p:spPr bwMode="auto">
              <a:xfrm>
                <a:off x="1929" y="2090"/>
                <a:ext cx="57" cy="59"/>
              </a:xfrm>
              <a:custGeom>
                <a:avLst/>
                <a:gdLst>
                  <a:gd name="T0" fmla="*/ 27 w 57"/>
                  <a:gd name="T1" fmla="*/ 0 h 59"/>
                  <a:gd name="T2" fmla="*/ 0 w 57"/>
                  <a:gd name="T3" fmla="*/ 23 h 59"/>
                  <a:gd name="T4" fmla="*/ 30 w 57"/>
                  <a:gd name="T5" fmla="*/ 59 h 59"/>
                  <a:gd name="T6" fmla="*/ 57 w 57"/>
                  <a:gd name="T7" fmla="*/ 37 h 59"/>
                  <a:gd name="T8" fmla="*/ 27 w 57"/>
                  <a:gd name="T9" fmla="*/ 0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" h="59">
                    <a:moveTo>
                      <a:pt x="27" y="0"/>
                    </a:moveTo>
                    <a:lnTo>
                      <a:pt x="0" y="23"/>
                    </a:lnTo>
                    <a:lnTo>
                      <a:pt x="30" y="59"/>
                    </a:lnTo>
                    <a:lnTo>
                      <a:pt x="57" y="37"/>
                    </a:lnTo>
                    <a:lnTo>
                      <a:pt x="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40" name="Freeform 85"/>
              <p:cNvSpPr>
                <a:spLocks/>
              </p:cNvSpPr>
              <p:nvPr/>
            </p:nvSpPr>
            <p:spPr bwMode="auto">
              <a:xfrm>
                <a:off x="2047" y="1690"/>
                <a:ext cx="98" cy="79"/>
              </a:xfrm>
              <a:custGeom>
                <a:avLst/>
                <a:gdLst>
                  <a:gd name="T0" fmla="*/ 15 w 98"/>
                  <a:gd name="T1" fmla="*/ 0 h 79"/>
                  <a:gd name="T2" fmla="*/ 0 w 98"/>
                  <a:gd name="T3" fmla="*/ 25 h 79"/>
                  <a:gd name="T4" fmla="*/ 8 w 98"/>
                  <a:gd name="T5" fmla="*/ 39 h 79"/>
                  <a:gd name="T6" fmla="*/ 80 w 98"/>
                  <a:gd name="T7" fmla="*/ 79 h 79"/>
                  <a:gd name="T8" fmla="*/ 98 w 98"/>
                  <a:gd name="T9" fmla="*/ 48 h 79"/>
                  <a:gd name="T10" fmla="*/ 15 w 98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8" h="79">
                    <a:moveTo>
                      <a:pt x="15" y="0"/>
                    </a:moveTo>
                    <a:lnTo>
                      <a:pt x="0" y="25"/>
                    </a:lnTo>
                    <a:lnTo>
                      <a:pt x="8" y="39"/>
                    </a:lnTo>
                    <a:lnTo>
                      <a:pt x="80" y="79"/>
                    </a:lnTo>
                    <a:lnTo>
                      <a:pt x="98" y="48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41" name="Freeform 86"/>
              <p:cNvSpPr>
                <a:spLocks/>
              </p:cNvSpPr>
              <p:nvPr/>
            </p:nvSpPr>
            <p:spPr bwMode="auto">
              <a:xfrm>
                <a:off x="2047" y="1690"/>
                <a:ext cx="98" cy="79"/>
              </a:xfrm>
              <a:custGeom>
                <a:avLst/>
                <a:gdLst>
                  <a:gd name="T0" fmla="*/ 15 w 98"/>
                  <a:gd name="T1" fmla="*/ 0 h 79"/>
                  <a:gd name="T2" fmla="*/ 0 w 98"/>
                  <a:gd name="T3" fmla="*/ 25 h 79"/>
                  <a:gd name="T4" fmla="*/ 8 w 98"/>
                  <a:gd name="T5" fmla="*/ 39 h 79"/>
                  <a:gd name="T6" fmla="*/ 80 w 98"/>
                  <a:gd name="T7" fmla="*/ 79 h 79"/>
                  <a:gd name="T8" fmla="*/ 98 w 98"/>
                  <a:gd name="T9" fmla="*/ 48 h 79"/>
                  <a:gd name="T10" fmla="*/ 15 w 98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8" h="79">
                    <a:moveTo>
                      <a:pt x="15" y="0"/>
                    </a:moveTo>
                    <a:lnTo>
                      <a:pt x="0" y="25"/>
                    </a:lnTo>
                    <a:lnTo>
                      <a:pt x="8" y="39"/>
                    </a:lnTo>
                    <a:lnTo>
                      <a:pt x="80" y="79"/>
                    </a:lnTo>
                    <a:lnTo>
                      <a:pt x="98" y="48"/>
                    </a:lnTo>
                    <a:lnTo>
                      <a:pt x="1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42" name="Freeform 87"/>
              <p:cNvSpPr>
                <a:spLocks/>
              </p:cNvSpPr>
              <p:nvPr/>
            </p:nvSpPr>
            <p:spPr bwMode="auto">
              <a:xfrm>
                <a:off x="2195" y="1777"/>
                <a:ext cx="58" cy="55"/>
              </a:xfrm>
              <a:custGeom>
                <a:avLst/>
                <a:gdLst>
                  <a:gd name="T0" fmla="*/ 18 w 58"/>
                  <a:gd name="T1" fmla="*/ 0 h 55"/>
                  <a:gd name="T2" fmla="*/ 0 w 58"/>
                  <a:gd name="T3" fmla="*/ 32 h 55"/>
                  <a:gd name="T4" fmla="*/ 40 w 58"/>
                  <a:gd name="T5" fmla="*/ 55 h 55"/>
                  <a:gd name="T6" fmla="*/ 58 w 58"/>
                  <a:gd name="T7" fmla="*/ 24 h 55"/>
                  <a:gd name="T8" fmla="*/ 18 w 58"/>
                  <a:gd name="T9" fmla="*/ 0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" h="55">
                    <a:moveTo>
                      <a:pt x="18" y="0"/>
                    </a:moveTo>
                    <a:lnTo>
                      <a:pt x="0" y="32"/>
                    </a:lnTo>
                    <a:lnTo>
                      <a:pt x="40" y="55"/>
                    </a:lnTo>
                    <a:lnTo>
                      <a:pt x="58" y="2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43" name="Freeform 88"/>
              <p:cNvSpPr>
                <a:spLocks/>
              </p:cNvSpPr>
              <p:nvPr/>
            </p:nvSpPr>
            <p:spPr bwMode="auto">
              <a:xfrm>
                <a:off x="2195" y="1777"/>
                <a:ext cx="58" cy="55"/>
              </a:xfrm>
              <a:custGeom>
                <a:avLst/>
                <a:gdLst>
                  <a:gd name="T0" fmla="*/ 18 w 58"/>
                  <a:gd name="T1" fmla="*/ 0 h 55"/>
                  <a:gd name="T2" fmla="*/ 0 w 58"/>
                  <a:gd name="T3" fmla="*/ 32 h 55"/>
                  <a:gd name="T4" fmla="*/ 40 w 58"/>
                  <a:gd name="T5" fmla="*/ 55 h 55"/>
                  <a:gd name="T6" fmla="*/ 58 w 58"/>
                  <a:gd name="T7" fmla="*/ 24 h 55"/>
                  <a:gd name="T8" fmla="*/ 18 w 58"/>
                  <a:gd name="T9" fmla="*/ 0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" h="55">
                    <a:moveTo>
                      <a:pt x="18" y="0"/>
                    </a:moveTo>
                    <a:lnTo>
                      <a:pt x="0" y="32"/>
                    </a:lnTo>
                    <a:lnTo>
                      <a:pt x="40" y="55"/>
                    </a:lnTo>
                    <a:lnTo>
                      <a:pt x="58" y="24"/>
                    </a:lnTo>
                    <a:lnTo>
                      <a:pt x="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44" name="Freeform 89"/>
              <p:cNvSpPr>
                <a:spLocks/>
              </p:cNvSpPr>
              <p:nvPr/>
            </p:nvSpPr>
            <p:spPr bwMode="auto">
              <a:xfrm>
                <a:off x="1872" y="1314"/>
                <a:ext cx="53" cy="43"/>
              </a:xfrm>
              <a:custGeom>
                <a:avLst/>
                <a:gdLst>
                  <a:gd name="T0" fmla="*/ 7 w 53"/>
                  <a:gd name="T1" fmla="*/ 0 h 43"/>
                  <a:gd name="T2" fmla="*/ 0 w 53"/>
                  <a:gd name="T3" fmla="*/ 35 h 43"/>
                  <a:gd name="T4" fmla="*/ 48 w 53"/>
                  <a:gd name="T5" fmla="*/ 43 h 43"/>
                  <a:gd name="T6" fmla="*/ 53 w 53"/>
                  <a:gd name="T7" fmla="*/ 8 h 43"/>
                  <a:gd name="T8" fmla="*/ 7 w 53"/>
                  <a:gd name="T9" fmla="*/ 0 h 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3" h="43">
                    <a:moveTo>
                      <a:pt x="7" y="0"/>
                    </a:moveTo>
                    <a:lnTo>
                      <a:pt x="0" y="35"/>
                    </a:lnTo>
                    <a:lnTo>
                      <a:pt x="48" y="43"/>
                    </a:lnTo>
                    <a:lnTo>
                      <a:pt x="53" y="8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45" name="Freeform 90"/>
              <p:cNvSpPr>
                <a:spLocks/>
              </p:cNvSpPr>
              <p:nvPr/>
            </p:nvSpPr>
            <p:spPr bwMode="auto">
              <a:xfrm>
                <a:off x="1872" y="1314"/>
                <a:ext cx="53" cy="43"/>
              </a:xfrm>
              <a:custGeom>
                <a:avLst/>
                <a:gdLst>
                  <a:gd name="T0" fmla="*/ 7 w 53"/>
                  <a:gd name="T1" fmla="*/ 0 h 43"/>
                  <a:gd name="T2" fmla="*/ 0 w 53"/>
                  <a:gd name="T3" fmla="*/ 35 h 43"/>
                  <a:gd name="T4" fmla="*/ 48 w 53"/>
                  <a:gd name="T5" fmla="*/ 43 h 43"/>
                  <a:gd name="T6" fmla="*/ 53 w 53"/>
                  <a:gd name="T7" fmla="*/ 8 h 43"/>
                  <a:gd name="T8" fmla="*/ 7 w 53"/>
                  <a:gd name="T9" fmla="*/ 0 h 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3" h="43">
                    <a:moveTo>
                      <a:pt x="7" y="0"/>
                    </a:moveTo>
                    <a:lnTo>
                      <a:pt x="0" y="35"/>
                    </a:lnTo>
                    <a:lnTo>
                      <a:pt x="48" y="43"/>
                    </a:lnTo>
                    <a:lnTo>
                      <a:pt x="53" y="8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46" name="Freeform 91"/>
              <p:cNvSpPr>
                <a:spLocks noEditPoints="1"/>
              </p:cNvSpPr>
              <p:nvPr/>
            </p:nvSpPr>
            <p:spPr bwMode="auto">
              <a:xfrm>
                <a:off x="1996" y="1335"/>
                <a:ext cx="273" cy="82"/>
              </a:xfrm>
              <a:custGeom>
                <a:avLst/>
                <a:gdLst>
                  <a:gd name="T0" fmla="*/ 178 w 273"/>
                  <a:gd name="T1" fmla="*/ 31 h 82"/>
                  <a:gd name="T2" fmla="*/ 172 w 273"/>
                  <a:gd name="T3" fmla="*/ 66 h 82"/>
                  <a:gd name="T4" fmla="*/ 266 w 273"/>
                  <a:gd name="T5" fmla="*/ 82 h 82"/>
                  <a:gd name="T6" fmla="*/ 273 w 273"/>
                  <a:gd name="T7" fmla="*/ 47 h 82"/>
                  <a:gd name="T8" fmla="*/ 178 w 273"/>
                  <a:gd name="T9" fmla="*/ 31 h 82"/>
                  <a:gd name="T10" fmla="*/ 6 w 273"/>
                  <a:gd name="T11" fmla="*/ 0 h 82"/>
                  <a:gd name="T12" fmla="*/ 0 w 273"/>
                  <a:gd name="T13" fmla="*/ 35 h 82"/>
                  <a:gd name="T14" fmla="*/ 95 w 273"/>
                  <a:gd name="T15" fmla="*/ 52 h 82"/>
                  <a:gd name="T16" fmla="*/ 102 w 273"/>
                  <a:gd name="T17" fmla="*/ 17 h 82"/>
                  <a:gd name="T18" fmla="*/ 6 w 273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3" h="82">
                    <a:moveTo>
                      <a:pt x="178" y="31"/>
                    </a:moveTo>
                    <a:lnTo>
                      <a:pt x="172" y="66"/>
                    </a:lnTo>
                    <a:lnTo>
                      <a:pt x="266" y="82"/>
                    </a:lnTo>
                    <a:lnTo>
                      <a:pt x="273" y="47"/>
                    </a:lnTo>
                    <a:lnTo>
                      <a:pt x="178" y="31"/>
                    </a:lnTo>
                    <a:close/>
                    <a:moveTo>
                      <a:pt x="6" y="0"/>
                    </a:moveTo>
                    <a:lnTo>
                      <a:pt x="0" y="35"/>
                    </a:lnTo>
                    <a:lnTo>
                      <a:pt x="95" y="52"/>
                    </a:lnTo>
                    <a:lnTo>
                      <a:pt x="102" y="17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47" name="Freeform 92"/>
              <p:cNvSpPr>
                <a:spLocks noEditPoints="1"/>
              </p:cNvSpPr>
              <p:nvPr/>
            </p:nvSpPr>
            <p:spPr bwMode="auto">
              <a:xfrm>
                <a:off x="1996" y="1335"/>
                <a:ext cx="273" cy="82"/>
              </a:xfrm>
              <a:custGeom>
                <a:avLst/>
                <a:gdLst>
                  <a:gd name="T0" fmla="*/ 178 w 273"/>
                  <a:gd name="T1" fmla="*/ 31 h 82"/>
                  <a:gd name="T2" fmla="*/ 172 w 273"/>
                  <a:gd name="T3" fmla="*/ 66 h 82"/>
                  <a:gd name="T4" fmla="*/ 266 w 273"/>
                  <a:gd name="T5" fmla="*/ 82 h 82"/>
                  <a:gd name="T6" fmla="*/ 273 w 273"/>
                  <a:gd name="T7" fmla="*/ 47 h 82"/>
                  <a:gd name="T8" fmla="*/ 178 w 273"/>
                  <a:gd name="T9" fmla="*/ 31 h 82"/>
                  <a:gd name="T10" fmla="*/ 6 w 273"/>
                  <a:gd name="T11" fmla="*/ 0 h 82"/>
                  <a:gd name="T12" fmla="*/ 0 w 273"/>
                  <a:gd name="T13" fmla="*/ 35 h 82"/>
                  <a:gd name="T14" fmla="*/ 95 w 273"/>
                  <a:gd name="T15" fmla="*/ 52 h 82"/>
                  <a:gd name="T16" fmla="*/ 102 w 273"/>
                  <a:gd name="T17" fmla="*/ 17 h 82"/>
                  <a:gd name="T18" fmla="*/ 6 w 273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3" h="82">
                    <a:moveTo>
                      <a:pt x="178" y="31"/>
                    </a:moveTo>
                    <a:lnTo>
                      <a:pt x="172" y="66"/>
                    </a:lnTo>
                    <a:lnTo>
                      <a:pt x="266" y="82"/>
                    </a:lnTo>
                    <a:lnTo>
                      <a:pt x="273" y="47"/>
                    </a:lnTo>
                    <a:lnTo>
                      <a:pt x="178" y="31"/>
                    </a:lnTo>
                    <a:moveTo>
                      <a:pt x="6" y="0"/>
                    </a:moveTo>
                    <a:lnTo>
                      <a:pt x="0" y="35"/>
                    </a:lnTo>
                    <a:lnTo>
                      <a:pt x="95" y="52"/>
                    </a:lnTo>
                    <a:lnTo>
                      <a:pt x="102" y="17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48" name="Freeform 93"/>
              <p:cNvSpPr>
                <a:spLocks/>
              </p:cNvSpPr>
              <p:nvPr/>
            </p:nvSpPr>
            <p:spPr bwMode="auto">
              <a:xfrm>
                <a:off x="2340" y="1396"/>
                <a:ext cx="53" cy="43"/>
              </a:xfrm>
              <a:custGeom>
                <a:avLst/>
                <a:gdLst>
                  <a:gd name="T0" fmla="*/ 6 w 53"/>
                  <a:gd name="T1" fmla="*/ 0 h 43"/>
                  <a:gd name="T2" fmla="*/ 0 w 53"/>
                  <a:gd name="T3" fmla="*/ 35 h 43"/>
                  <a:gd name="T4" fmla="*/ 46 w 53"/>
                  <a:gd name="T5" fmla="*/ 43 h 43"/>
                  <a:gd name="T6" fmla="*/ 53 w 53"/>
                  <a:gd name="T7" fmla="*/ 8 h 43"/>
                  <a:gd name="T8" fmla="*/ 6 w 53"/>
                  <a:gd name="T9" fmla="*/ 0 h 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3" h="43">
                    <a:moveTo>
                      <a:pt x="6" y="0"/>
                    </a:moveTo>
                    <a:lnTo>
                      <a:pt x="0" y="35"/>
                    </a:lnTo>
                    <a:lnTo>
                      <a:pt x="46" y="43"/>
                    </a:lnTo>
                    <a:lnTo>
                      <a:pt x="53" y="8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49" name="Freeform 94"/>
              <p:cNvSpPr>
                <a:spLocks/>
              </p:cNvSpPr>
              <p:nvPr/>
            </p:nvSpPr>
            <p:spPr bwMode="auto">
              <a:xfrm>
                <a:off x="2340" y="1396"/>
                <a:ext cx="53" cy="43"/>
              </a:xfrm>
              <a:custGeom>
                <a:avLst/>
                <a:gdLst>
                  <a:gd name="T0" fmla="*/ 6 w 53"/>
                  <a:gd name="T1" fmla="*/ 0 h 43"/>
                  <a:gd name="T2" fmla="*/ 0 w 53"/>
                  <a:gd name="T3" fmla="*/ 35 h 43"/>
                  <a:gd name="T4" fmla="*/ 46 w 53"/>
                  <a:gd name="T5" fmla="*/ 43 h 43"/>
                  <a:gd name="T6" fmla="*/ 53 w 53"/>
                  <a:gd name="T7" fmla="*/ 8 h 43"/>
                  <a:gd name="T8" fmla="*/ 6 w 53"/>
                  <a:gd name="T9" fmla="*/ 0 h 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3" h="43">
                    <a:moveTo>
                      <a:pt x="6" y="0"/>
                    </a:moveTo>
                    <a:lnTo>
                      <a:pt x="0" y="35"/>
                    </a:lnTo>
                    <a:lnTo>
                      <a:pt x="46" y="43"/>
                    </a:lnTo>
                    <a:lnTo>
                      <a:pt x="53" y="8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50" name="Freeform 95"/>
              <p:cNvSpPr>
                <a:spLocks/>
              </p:cNvSpPr>
              <p:nvPr/>
            </p:nvSpPr>
            <p:spPr bwMode="auto">
              <a:xfrm>
                <a:off x="1875" y="1066"/>
                <a:ext cx="52" cy="43"/>
              </a:xfrm>
              <a:custGeom>
                <a:avLst/>
                <a:gdLst>
                  <a:gd name="T0" fmla="*/ 46 w 52"/>
                  <a:gd name="T1" fmla="*/ 0 h 43"/>
                  <a:gd name="T2" fmla="*/ 0 w 52"/>
                  <a:gd name="T3" fmla="*/ 8 h 43"/>
                  <a:gd name="T4" fmla="*/ 0 w 52"/>
                  <a:gd name="T5" fmla="*/ 11 h 43"/>
                  <a:gd name="T6" fmla="*/ 5 w 52"/>
                  <a:gd name="T7" fmla="*/ 43 h 43"/>
                  <a:gd name="T8" fmla="*/ 52 w 52"/>
                  <a:gd name="T9" fmla="*/ 35 h 43"/>
                  <a:gd name="T10" fmla="*/ 46 w 52"/>
                  <a:gd name="T11" fmla="*/ 0 h 4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2" h="43">
                    <a:moveTo>
                      <a:pt x="46" y="0"/>
                    </a:moveTo>
                    <a:lnTo>
                      <a:pt x="0" y="8"/>
                    </a:lnTo>
                    <a:lnTo>
                      <a:pt x="0" y="11"/>
                    </a:lnTo>
                    <a:lnTo>
                      <a:pt x="5" y="43"/>
                    </a:lnTo>
                    <a:lnTo>
                      <a:pt x="52" y="35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51" name="Freeform 96"/>
              <p:cNvSpPr>
                <a:spLocks/>
              </p:cNvSpPr>
              <p:nvPr/>
            </p:nvSpPr>
            <p:spPr bwMode="auto">
              <a:xfrm>
                <a:off x="1875" y="1066"/>
                <a:ext cx="52" cy="43"/>
              </a:xfrm>
              <a:custGeom>
                <a:avLst/>
                <a:gdLst>
                  <a:gd name="T0" fmla="*/ 46 w 52"/>
                  <a:gd name="T1" fmla="*/ 0 h 43"/>
                  <a:gd name="T2" fmla="*/ 0 w 52"/>
                  <a:gd name="T3" fmla="*/ 8 h 43"/>
                  <a:gd name="T4" fmla="*/ 0 w 52"/>
                  <a:gd name="T5" fmla="*/ 11 h 43"/>
                  <a:gd name="T6" fmla="*/ 5 w 52"/>
                  <a:gd name="T7" fmla="*/ 43 h 43"/>
                  <a:gd name="T8" fmla="*/ 52 w 52"/>
                  <a:gd name="T9" fmla="*/ 35 h 43"/>
                  <a:gd name="T10" fmla="*/ 46 w 52"/>
                  <a:gd name="T11" fmla="*/ 0 h 4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2" h="43">
                    <a:moveTo>
                      <a:pt x="46" y="0"/>
                    </a:moveTo>
                    <a:lnTo>
                      <a:pt x="0" y="8"/>
                    </a:lnTo>
                    <a:lnTo>
                      <a:pt x="0" y="11"/>
                    </a:lnTo>
                    <a:lnTo>
                      <a:pt x="5" y="43"/>
                    </a:lnTo>
                    <a:lnTo>
                      <a:pt x="52" y="35"/>
                    </a:lnTo>
                    <a:lnTo>
                      <a:pt x="4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52" name="Freeform 97"/>
              <p:cNvSpPr>
                <a:spLocks noEditPoints="1"/>
              </p:cNvSpPr>
              <p:nvPr/>
            </p:nvSpPr>
            <p:spPr bwMode="auto">
              <a:xfrm>
                <a:off x="1997" y="1005"/>
                <a:ext cx="273" cy="82"/>
              </a:xfrm>
              <a:custGeom>
                <a:avLst/>
                <a:gdLst>
                  <a:gd name="T0" fmla="*/ 95 w 273"/>
                  <a:gd name="T1" fmla="*/ 30 h 82"/>
                  <a:gd name="T2" fmla="*/ 0 w 273"/>
                  <a:gd name="T3" fmla="*/ 47 h 82"/>
                  <a:gd name="T4" fmla="*/ 7 w 273"/>
                  <a:gd name="T5" fmla="*/ 82 h 82"/>
                  <a:gd name="T6" fmla="*/ 102 w 273"/>
                  <a:gd name="T7" fmla="*/ 65 h 82"/>
                  <a:gd name="T8" fmla="*/ 95 w 273"/>
                  <a:gd name="T9" fmla="*/ 30 h 82"/>
                  <a:gd name="T10" fmla="*/ 267 w 273"/>
                  <a:gd name="T11" fmla="*/ 0 h 82"/>
                  <a:gd name="T12" fmla="*/ 172 w 273"/>
                  <a:gd name="T13" fmla="*/ 17 h 82"/>
                  <a:gd name="T14" fmla="*/ 178 w 273"/>
                  <a:gd name="T15" fmla="*/ 52 h 82"/>
                  <a:gd name="T16" fmla="*/ 273 w 273"/>
                  <a:gd name="T17" fmla="*/ 35 h 82"/>
                  <a:gd name="T18" fmla="*/ 267 w 273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3" h="82">
                    <a:moveTo>
                      <a:pt x="95" y="30"/>
                    </a:moveTo>
                    <a:lnTo>
                      <a:pt x="0" y="47"/>
                    </a:lnTo>
                    <a:lnTo>
                      <a:pt x="7" y="82"/>
                    </a:lnTo>
                    <a:lnTo>
                      <a:pt x="102" y="65"/>
                    </a:lnTo>
                    <a:lnTo>
                      <a:pt x="95" y="30"/>
                    </a:lnTo>
                    <a:close/>
                    <a:moveTo>
                      <a:pt x="267" y="0"/>
                    </a:moveTo>
                    <a:lnTo>
                      <a:pt x="172" y="17"/>
                    </a:lnTo>
                    <a:lnTo>
                      <a:pt x="178" y="52"/>
                    </a:lnTo>
                    <a:lnTo>
                      <a:pt x="273" y="35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53" name="Freeform 98"/>
              <p:cNvSpPr>
                <a:spLocks noEditPoints="1"/>
              </p:cNvSpPr>
              <p:nvPr/>
            </p:nvSpPr>
            <p:spPr bwMode="auto">
              <a:xfrm>
                <a:off x="1997" y="1005"/>
                <a:ext cx="273" cy="82"/>
              </a:xfrm>
              <a:custGeom>
                <a:avLst/>
                <a:gdLst>
                  <a:gd name="T0" fmla="*/ 95 w 273"/>
                  <a:gd name="T1" fmla="*/ 30 h 82"/>
                  <a:gd name="T2" fmla="*/ 0 w 273"/>
                  <a:gd name="T3" fmla="*/ 47 h 82"/>
                  <a:gd name="T4" fmla="*/ 7 w 273"/>
                  <a:gd name="T5" fmla="*/ 82 h 82"/>
                  <a:gd name="T6" fmla="*/ 102 w 273"/>
                  <a:gd name="T7" fmla="*/ 65 h 82"/>
                  <a:gd name="T8" fmla="*/ 95 w 273"/>
                  <a:gd name="T9" fmla="*/ 30 h 82"/>
                  <a:gd name="T10" fmla="*/ 267 w 273"/>
                  <a:gd name="T11" fmla="*/ 0 h 82"/>
                  <a:gd name="T12" fmla="*/ 172 w 273"/>
                  <a:gd name="T13" fmla="*/ 17 h 82"/>
                  <a:gd name="T14" fmla="*/ 178 w 273"/>
                  <a:gd name="T15" fmla="*/ 52 h 82"/>
                  <a:gd name="T16" fmla="*/ 273 w 273"/>
                  <a:gd name="T17" fmla="*/ 35 h 82"/>
                  <a:gd name="T18" fmla="*/ 267 w 273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3" h="82">
                    <a:moveTo>
                      <a:pt x="95" y="30"/>
                    </a:moveTo>
                    <a:lnTo>
                      <a:pt x="0" y="47"/>
                    </a:lnTo>
                    <a:lnTo>
                      <a:pt x="7" y="82"/>
                    </a:lnTo>
                    <a:lnTo>
                      <a:pt x="102" y="65"/>
                    </a:lnTo>
                    <a:lnTo>
                      <a:pt x="95" y="30"/>
                    </a:lnTo>
                    <a:moveTo>
                      <a:pt x="267" y="0"/>
                    </a:moveTo>
                    <a:lnTo>
                      <a:pt x="172" y="17"/>
                    </a:lnTo>
                    <a:lnTo>
                      <a:pt x="178" y="52"/>
                    </a:lnTo>
                    <a:lnTo>
                      <a:pt x="273" y="35"/>
                    </a:lnTo>
                    <a:lnTo>
                      <a:pt x="26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54" name="Freeform 99"/>
              <p:cNvSpPr>
                <a:spLocks/>
              </p:cNvSpPr>
              <p:nvPr/>
            </p:nvSpPr>
            <p:spPr bwMode="auto">
              <a:xfrm>
                <a:off x="2341" y="983"/>
                <a:ext cx="53" cy="43"/>
              </a:xfrm>
              <a:custGeom>
                <a:avLst/>
                <a:gdLst>
                  <a:gd name="T0" fmla="*/ 46 w 53"/>
                  <a:gd name="T1" fmla="*/ 0 h 43"/>
                  <a:gd name="T2" fmla="*/ 0 w 53"/>
                  <a:gd name="T3" fmla="*/ 8 h 43"/>
                  <a:gd name="T4" fmla="*/ 6 w 53"/>
                  <a:gd name="T5" fmla="*/ 43 h 43"/>
                  <a:gd name="T6" fmla="*/ 53 w 53"/>
                  <a:gd name="T7" fmla="*/ 35 h 43"/>
                  <a:gd name="T8" fmla="*/ 46 w 53"/>
                  <a:gd name="T9" fmla="*/ 0 h 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3" h="43">
                    <a:moveTo>
                      <a:pt x="46" y="0"/>
                    </a:moveTo>
                    <a:lnTo>
                      <a:pt x="0" y="8"/>
                    </a:lnTo>
                    <a:lnTo>
                      <a:pt x="6" y="43"/>
                    </a:lnTo>
                    <a:lnTo>
                      <a:pt x="53" y="35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55" name="Freeform 100"/>
              <p:cNvSpPr>
                <a:spLocks/>
              </p:cNvSpPr>
              <p:nvPr/>
            </p:nvSpPr>
            <p:spPr bwMode="auto">
              <a:xfrm>
                <a:off x="2341" y="983"/>
                <a:ext cx="53" cy="43"/>
              </a:xfrm>
              <a:custGeom>
                <a:avLst/>
                <a:gdLst>
                  <a:gd name="T0" fmla="*/ 46 w 53"/>
                  <a:gd name="T1" fmla="*/ 0 h 43"/>
                  <a:gd name="T2" fmla="*/ 0 w 53"/>
                  <a:gd name="T3" fmla="*/ 8 h 43"/>
                  <a:gd name="T4" fmla="*/ 6 w 53"/>
                  <a:gd name="T5" fmla="*/ 43 h 43"/>
                  <a:gd name="T6" fmla="*/ 53 w 53"/>
                  <a:gd name="T7" fmla="*/ 35 h 43"/>
                  <a:gd name="T8" fmla="*/ 46 w 53"/>
                  <a:gd name="T9" fmla="*/ 0 h 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3" h="43">
                    <a:moveTo>
                      <a:pt x="46" y="0"/>
                    </a:moveTo>
                    <a:lnTo>
                      <a:pt x="0" y="8"/>
                    </a:lnTo>
                    <a:lnTo>
                      <a:pt x="6" y="43"/>
                    </a:lnTo>
                    <a:lnTo>
                      <a:pt x="53" y="35"/>
                    </a:lnTo>
                    <a:lnTo>
                      <a:pt x="4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56" name="Freeform 101"/>
              <p:cNvSpPr>
                <a:spLocks/>
              </p:cNvSpPr>
              <p:nvPr/>
            </p:nvSpPr>
            <p:spPr bwMode="auto">
              <a:xfrm>
                <a:off x="1788" y="827"/>
                <a:ext cx="58" cy="54"/>
              </a:xfrm>
              <a:custGeom>
                <a:avLst/>
                <a:gdLst>
                  <a:gd name="T0" fmla="*/ 40 w 58"/>
                  <a:gd name="T1" fmla="*/ 0 h 54"/>
                  <a:gd name="T2" fmla="*/ 0 w 58"/>
                  <a:gd name="T3" fmla="*/ 23 h 54"/>
                  <a:gd name="T4" fmla="*/ 18 w 58"/>
                  <a:gd name="T5" fmla="*/ 54 h 54"/>
                  <a:gd name="T6" fmla="*/ 58 w 58"/>
                  <a:gd name="T7" fmla="*/ 30 h 54"/>
                  <a:gd name="T8" fmla="*/ 40 w 58"/>
                  <a:gd name="T9" fmla="*/ 0 h 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" h="54">
                    <a:moveTo>
                      <a:pt x="40" y="0"/>
                    </a:moveTo>
                    <a:lnTo>
                      <a:pt x="0" y="23"/>
                    </a:lnTo>
                    <a:lnTo>
                      <a:pt x="18" y="54"/>
                    </a:lnTo>
                    <a:lnTo>
                      <a:pt x="58" y="3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57" name="Freeform 102"/>
              <p:cNvSpPr>
                <a:spLocks/>
              </p:cNvSpPr>
              <p:nvPr/>
            </p:nvSpPr>
            <p:spPr bwMode="auto">
              <a:xfrm>
                <a:off x="1788" y="827"/>
                <a:ext cx="58" cy="54"/>
              </a:xfrm>
              <a:custGeom>
                <a:avLst/>
                <a:gdLst>
                  <a:gd name="T0" fmla="*/ 40 w 58"/>
                  <a:gd name="T1" fmla="*/ 0 h 54"/>
                  <a:gd name="T2" fmla="*/ 0 w 58"/>
                  <a:gd name="T3" fmla="*/ 23 h 54"/>
                  <a:gd name="T4" fmla="*/ 18 w 58"/>
                  <a:gd name="T5" fmla="*/ 54 h 54"/>
                  <a:gd name="T6" fmla="*/ 58 w 58"/>
                  <a:gd name="T7" fmla="*/ 30 h 54"/>
                  <a:gd name="T8" fmla="*/ 40 w 58"/>
                  <a:gd name="T9" fmla="*/ 0 h 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" h="54">
                    <a:moveTo>
                      <a:pt x="40" y="0"/>
                    </a:moveTo>
                    <a:lnTo>
                      <a:pt x="0" y="23"/>
                    </a:lnTo>
                    <a:lnTo>
                      <a:pt x="18" y="54"/>
                    </a:lnTo>
                    <a:lnTo>
                      <a:pt x="58" y="30"/>
                    </a:lnTo>
                    <a:lnTo>
                      <a:pt x="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58" name="Freeform 103"/>
              <p:cNvSpPr>
                <a:spLocks noEditPoints="1"/>
              </p:cNvSpPr>
              <p:nvPr/>
            </p:nvSpPr>
            <p:spPr bwMode="auto">
              <a:xfrm>
                <a:off x="1896" y="652"/>
                <a:ext cx="252" cy="167"/>
              </a:xfrm>
              <a:custGeom>
                <a:avLst/>
                <a:gdLst>
                  <a:gd name="T0" fmla="*/ 83 w 252"/>
                  <a:gd name="T1" fmla="*/ 87 h 167"/>
                  <a:gd name="T2" fmla="*/ 0 w 252"/>
                  <a:gd name="T3" fmla="*/ 135 h 167"/>
                  <a:gd name="T4" fmla="*/ 18 w 252"/>
                  <a:gd name="T5" fmla="*/ 167 h 167"/>
                  <a:gd name="T6" fmla="*/ 101 w 252"/>
                  <a:gd name="T7" fmla="*/ 118 h 167"/>
                  <a:gd name="T8" fmla="*/ 83 w 252"/>
                  <a:gd name="T9" fmla="*/ 87 h 167"/>
                  <a:gd name="T10" fmla="*/ 234 w 252"/>
                  <a:gd name="T11" fmla="*/ 0 h 167"/>
                  <a:gd name="T12" fmla="*/ 151 w 252"/>
                  <a:gd name="T13" fmla="*/ 48 h 167"/>
                  <a:gd name="T14" fmla="*/ 169 w 252"/>
                  <a:gd name="T15" fmla="*/ 79 h 167"/>
                  <a:gd name="T16" fmla="*/ 252 w 252"/>
                  <a:gd name="T17" fmla="*/ 32 h 167"/>
                  <a:gd name="T18" fmla="*/ 234 w 252"/>
                  <a:gd name="T19" fmla="*/ 0 h 1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2" h="167">
                    <a:moveTo>
                      <a:pt x="83" y="87"/>
                    </a:moveTo>
                    <a:lnTo>
                      <a:pt x="0" y="135"/>
                    </a:lnTo>
                    <a:lnTo>
                      <a:pt x="18" y="167"/>
                    </a:lnTo>
                    <a:lnTo>
                      <a:pt x="101" y="118"/>
                    </a:lnTo>
                    <a:lnTo>
                      <a:pt x="83" y="87"/>
                    </a:lnTo>
                    <a:close/>
                    <a:moveTo>
                      <a:pt x="234" y="0"/>
                    </a:moveTo>
                    <a:lnTo>
                      <a:pt x="151" y="48"/>
                    </a:lnTo>
                    <a:lnTo>
                      <a:pt x="169" y="79"/>
                    </a:lnTo>
                    <a:lnTo>
                      <a:pt x="252" y="3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59" name="Freeform 104"/>
              <p:cNvSpPr>
                <a:spLocks noEditPoints="1"/>
              </p:cNvSpPr>
              <p:nvPr/>
            </p:nvSpPr>
            <p:spPr bwMode="auto">
              <a:xfrm>
                <a:off x="1896" y="652"/>
                <a:ext cx="252" cy="167"/>
              </a:xfrm>
              <a:custGeom>
                <a:avLst/>
                <a:gdLst>
                  <a:gd name="T0" fmla="*/ 83 w 252"/>
                  <a:gd name="T1" fmla="*/ 87 h 167"/>
                  <a:gd name="T2" fmla="*/ 0 w 252"/>
                  <a:gd name="T3" fmla="*/ 135 h 167"/>
                  <a:gd name="T4" fmla="*/ 18 w 252"/>
                  <a:gd name="T5" fmla="*/ 167 h 167"/>
                  <a:gd name="T6" fmla="*/ 101 w 252"/>
                  <a:gd name="T7" fmla="*/ 118 h 167"/>
                  <a:gd name="T8" fmla="*/ 83 w 252"/>
                  <a:gd name="T9" fmla="*/ 87 h 167"/>
                  <a:gd name="T10" fmla="*/ 234 w 252"/>
                  <a:gd name="T11" fmla="*/ 0 h 167"/>
                  <a:gd name="T12" fmla="*/ 151 w 252"/>
                  <a:gd name="T13" fmla="*/ 48 h 167"/>
                  <a:gd name="T14" fmla="*/ 169 w 252"/>
                  <a:gd name="T15" fmla="*/ 79 h 167"/>
                  <a:gd name="T16" fmla="*/ 252 w 252"/>
                  <a:gd name="T17" fmla="*/ 32 h 167"/>
                  <a:gd name="T18" fmla="*/ 234 w 252"/>
                  <a:gd name="T19" fmla="*/ 0 h 1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2" h="167">
                    <a:moveTo>
                      <a:pt x="83" y="87"/>
                    </a:moveTo>
                    <a:lnTo>
                      <a:pt x="0" y="135"/>
                    </a:lnTo>
                    <a:lnTo>
                      <a:pt x="18" y="167"/>
                    </a:lnTo>
                    <a:lnTo>
                      <a:pt x="101" y="118"/>
                    </a:lnTo>
                    <a:lnTo>
                      <a:pt x="83" y="87"/>
                    </a:lnTo>
                    <a:moveTo>
                      <a:pt x="234" y="0"/>
                    </a:moveTo>
                    <a:lnTo>
                      <a:pt x="151" y="48"/>
                    </a:lnTo>
                    <a:lnTo>
                      <a:pt x="169" y="79"/>
                    </a:lnTo>
                    <a:lnTo>
                      <a:pt x="252" y="32"/>
                    </a:lnTo>
                    <a:lnTo>
                      <a:pt x="2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60" name="Freeform 105"/>
              <p:cNvSpPr>
                <a:spLocks/>
              </p:cNvSpPr>
              <p:nvPr/>
            </p:nvSpPr>
            <p:spPr bwMode="auto">
              <a:xfrm>
                <a:off x="2198" y="589"/>
                <a:ext cx="59" cy="55"/>
              </a:xfrm>
              <a:custGeom>
                <a:avLst/>
                <a:gdLst>
                  <a:gd name="T0" fmla="*/ 41 w 59"/>
                  <a:gd name="T1" fmla="*/ 0 h 55"/>
                  <a:gd name="T2" fmla="*/ 0 w 59"/>
                  <a:gd name="T3" fmla="*/ 24 h 55"/>
                  <a:gd name="T4" fmla="*/ 18 w 59"/>
                  <a:gd name="T5" fmla="*/ 55 h 55"/>
                  <a:gd name="T6" fmla="*/ 59 w 59"/>
                  <a:gd name="T7" fmla="*/ 31 h 55"/>
                  <a:gd name="T8" fmla="*/ 41 w 59"/>
                  <a:gd name="T9" fmla="*/ 0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41" y="0"/>
                    </a:moveTo>
                    <a:lnTo>
                      <a:pt x="0" y="24"/>
                    </a:lnTo>
                    <a:lnTo>
                      <a:pt x="18" y="55"/>
                    </a:lnTo>
                    <a:lnTo>
                      <a:pt x="59" y="31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61" name="Freeform 106"/>
              <p:cNvSpPr>
                <a:spLocks/>
              </p:cNvSpPr>
              <p:nvPr/>
            </p:nvSpPr>
            <p:spPr bwMode="auto">
              <a:xfrm>
                <a:off x="2198" y="589"/>
                <a:ext cx="59" cy="55"/>
              </a:xfrm>
              <a:custGeom>
                <a:avLst/>
                <a:gdLst>
                  <a:gd name="T0" fmla="*/ 41 w 59"/>
                  <a:gd name="T1" fmla="*/ 0 h 55"/>
                  <a:gd name="T2" fmla="*/ 0 w 59"/>
                  <a:gd name="T3" fmla="*/ 24 h 55"/>
                  <a:gd name="T4" fmla="*/ 18 w 59"/>
                  <a:gd name="T5" fmla="*/ 55 h 55"/>
                  <a:gd name="T6" fmla="*/ 59 w 59"/>
                  <a:gd name="T7" fmla="*/ 31 h 55"/>
                  <a:gd name="T8" fmla="*/ 41 w 59"/>
                  <a:gd name="T9" fmla="*/ 0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41" y="0"/>
                    </a:moveTo>
                    <a:lnTo>
                      <a:pt x="0" y="24"/>
                    </a:lnTo>
                    <a:lnTo>
                      <a:pt x="18" y="55"/>
                    </a:lnTo>
                    <a:lnTo>
                      <a:pt x="59" y="31"/>
                    </a:lnTo>
                    <a:lnTo>
                      <a:pt x="4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62" name="Freeform 107"/>
              <p:cNvSpPr>
                <a:spLocks/>
              </p:cNvSpPr>
              <p:nvPr/>
            </p:nvSpPr>
            <p:spPr bwMode="auto">
              <a:xfrm>
                <a:off x="1630" y="633"/>
                <a:ext cx="57" cy="60"/>
              </a:xfrm>
              <a:custGeom>
                <a:avLst/>
                <a:gdLst>
                  <a:gd name="T0" fmla="*/ 30 w 57"/>
                  <a:gd name="T1" fmla="*/ 0 h 60"/>
                  <a:gd name="T2" fmla="*/ 0 w 57"/>
                  <a:gd name="T3" fmla="*/ 37 h 60"/>
                  <a:gd name="T4" fmla="*/ 27 w 57"/>
                  <a:gd name="T5" fmla="*/ 60 h 60"/>
                  <a:gd name="T6" fmla="*/ 57 w 57"/>
                  <a:gd name="T7" fmla="*/ 23 h 60"/>
                  <a:gd name="T8" fmla="*/ 30 w 57"/>
                  <a:gd name="T9" fmla="*/ 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" h="60">
                    <a:moveTo>
                      <a:pt x="30" y="0"/>
                    </a:moveTo>
                    <a:lnTo>
                      <a:pt x="0" y="37"/>
                    </a:lnTo>
                    <a:lnTo>
                      <a:pt x="27" y="60"/>
                    </a:lnTo>
                    <a:lnTo>
                      <a:pt x="57" y="23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63" name="Freeform 108"/>
              <p:cNvSpPr>
                <a:spLocks/>
              </p:cNvSpPr>
              <p:nvPr/>
            </p:nvSpPr>
            <p:spPr bwMode="auto">
              <a:xfrm>
                <a:off x="1630" y="633"/>
                <a:ext cx="57" cy="60"/>
              </a:xfrm>
              <a:custGeom>
                <a:avLst/>
                <a:gdLst>
                  <a:gd name="T0" fmla="*/ 30 w 57"/>
                  <a:gd name="T1" fmla="*/ 0 h 60"/>
                  <a:gd name="T2" fmla="*/ 0 w 57"/>
                  <a:gd name="T3" fmla="*/ 37 h 60"/>
                  <a:gd name="T4" fmla="*/ 27 w 57"/>
                  <a:gd name="T5" fmla="*/ 60 h 60"/>
                  <a:gd name="T6" fmla="*/ 57 w 57"/>
                  <a:gd name="T7" fmla="*/ 23 h 60"/>
                  <a:gd name="T8" fmla="*/ 30 w 57"/>
                  <a:gd name="T9" fmla="*/ 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" h="60">
                    <a:moveTo>
                      <a:pt x="30" y="0"/>
                    </a:moveTo>
                    <a:lnTo>
                      <a:pt x="0" y="37"/>
                    </a:lnTo>
                    <a:lnTo>
                      <a:pt x="27" y="60"/>
                    </a:lnTo>
                    <a:lnTo>
                      <a:pt x="57" y="23"/>
                    </a:lnTo>
                    <a:lnTo>
                      <a:pt x="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64" name="Freeform 109"/>
              <p:cNvSpPr>
                <a:spLocks noEditPoints="1"/>
              </p:cNvSpPr>
              <p:nvPr/>
            </p:nvSpPr>
            <p:spPr bwMode="auto">
              <a:xfrm>
                <a:off x="1710" y="366"/>
                <a:ext cx="202" cy="231"/>
              </a:xfrm>
              <a:custGeom>
                <a:avLst/>
                <a:gdLst>
                  <a:gd name="T0" fmla="*/ 62 w 202"/>
                  <a:gd name="T1" fmla="*/ 134 h 231"/>
                  <a:gd name="T2" fmla="*/ 0 w 202"/>
                  <a:gd name="T3" fmla="*/ 207 h 231"/>
                  <a:gd name="T4" fmla="*/ 28 w 202"/>
                  <a:gd name="T5" fmla="*/ 231 h 231"/>
                  <a:gd name="T6" fmla="*/ 90 w 202"/>
                  <a:gd name="T7" fmla="*/ 157 h 231"/>
                  <a:gd name="T8" fmla="*/ 62 w 202"/>
                  <a:gd name="T9" fmla="*/ 134 h 231"/>
                  <a:gd name="T10" fmla="*/ 175 w 202"/>
                  <a:gd name="T11" fmla="*/ 0 h 231"/>
                  <a:gd name="T12" fmla="*/ 113 w 202"/>
                  <a:gd name="T13" fmla="*/ 74 h 231"/>
                  <a:gd name="T14" fmla="*/ 140 w 202"/>
                  <a:gd name="T15" fmla="*/ 97 h 231"/>
                  <a:gd name="T16" fmla="*/ 202 w 202"/>
                  <a:gd name="T17" fmla="*/ 23 h 231"/>
                  <a:gd name="T18" fmla="*/ 175 w 202"/>
                  <a:gd name="T19" fmla="*/ 0 h 2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2" h="231">
                    <a:moveTo>
                      <a:pt x="62" y="134"/>
                    </a:moveTo>
                    <a:lnTo>
                      <a:pt x="0" y="207"/>
                    </a:lnTo>
                    <a:lnTo>
                      <a:pt x="28" y="231"/>
                    </a:lnTo>
                    <a:lnTo>
                      <a:pt x="90" y="157"/>
                    </a:lnTo>
                    <a:lnTo>
                      <a:pt x="62" y="134"/>
                    </a:lnTo>
                    <a:close/>
                    <a:moveTo>
                      <a:pt x="175" y="0"/>
                    </a:moveTo>
                    <a:lnTo>
                      <a:pt x="113" y="74"/>
                    </a:lnTo>
                    <a:lnTo>
                      <a:pt x="140" y="97"/>
                    </a:lnTo>
                    <a:lnTo>
                      <a:pt x="202" y="2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65" name="Freeform 110"/>
              <p:cNvSpPr>
                <a:spLocks noEditPoints="1"/>
              </p:cNvSpPr>
              <p:nvPr/>
            </p:nvSpPr>
            <p:spPr bwMode="auto">
              <a:xfrm>
                <a:off x="1710" y="366"/>
                <a:ext cx="202" cy="231"/>
              </a:xfrm>
              <a:custGeom>
                <a:avLst/>
                <a:gdLst>
                  <a:gd name="T0" fmla="*/ 62 w 202"/>
                  <a:gd name="T1" fmla="*/ 134 h 231"/>
                  <a:gd name="T2" fmla="*/ 0 w 202"/>
                  <a:gd name="T3" fmla="*/ 207 h 231"/>
                  <a:gd name="T4" fmla="*/ 28 w 202"/>
                  <a:gd name="T5" fmla="*/ 231 h 231"/>
                  <a:gd name="T6" fmla="*/ 90 w 202"/>
                  <a:gd name="T7" fmla="*/ 157 h 231"/>
                  <a:gd name="T8" fmla="*/ 62 w 202"/>
                  <a:gd name="T9" fmla="*/ 134 h 231"/>
                  <a:gd name="T10" fmla="*/ 175 w 202"/>
                  <a:gd name="T11" fmla="*/ 0 h 231"/>
                  <a:gd name="T12" fmla="*/ 113 w 202"/>
                  <a:gd name="T13" fmla="*/ 74 h 231"/>
                  <a:gd name="T14" fmla="*/ 140 w 202"/>
                  <a:gd name="T15" fmla="*/ 97 h 231"/>
                  <a:gd name="T16" fmla="*/ 202 w 202"/>
                  <a:gd name="T17" fmla="*/ 23 h 231"/>
                  <a:gd name="T18" fmla="*/ 175 w 202"/>
                  <a:gd name="T19" fmla="*/ 0 h 2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2" h="231">
                    <a:moveTo>
                      <a:pt x="62" y="134"/>
                    </a:moveTo>
                    <a:lnTo>
                      <a:pt x="0" y="207"/>
                    </a:lnTo>
                    <a:lnTo>
                      <a:pt x="28" y="231"/>
                    </a:lnTo>
                    <a:lnTo>
                      <a:pt x="90" y="157"/>
                    </a:lnTo>
                    <a:lnTo>
                      <a:pt x="62" y="134"/>
                    </a:lnTo>
                    <a:moveTo>
                      <a:pt x="175" y="0"/>
                    </a:moveTo>
                    <a:lnTo>
                      <a:pt x="113" y="74"/>
                    </a:lnTo>
                    <a:lnTo>
                      <a:pt x="140" y="97"/>
                    </a:lnTo>
                    <a:lnTo>
                      <a:pt x="202" y="23"/>
                    </a:lnTo>
                    <a:lnTo>
                      <a:pt x="1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66" name="Freeform 111"/>
              <p:cNvSpPr>
                <a:spLocks/>
              </p:cNvSpPr>
              <p:nvPr/>
            </p:nvSpPr>
            <p:spPr bwMode="auto">
              <a:xfrm>
                <a:off x="1934" y="270"/>
                <a:ext cx="59" cy="60"/>
              </a:xfrm>
              <a:custGeom>
                <a:avLst/>
                <a:gdLst>
                  <a:gd name="T0" fmla="*/ 31 w 59"/>
                  <a:gd name="T1" fmla="*/ 0 h 60"/>
                  <a:gd name="T2" fmla="*/ 0 w 59"/>
                  <a:gd name="T3" fmla="*/ 36 h 60"/>
                  <a:gd name="T4" fmla="*/ 28 w 59"/>
                  <a:gd name="T5" fmla="*/ 60 h 60"/>
                  <a:gd name="T6" fmla="*/ 59 w 59"/>
                  <a:gd name="T7" fmla="*/ 23 h 60"/>
                  <a:gd name="T8" fmla="*/ 31 w 59"/>
                  <a:gd name="T9" fmla="*/ 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9" h="60">
                    <a:moveTo>
                      <a:pt x="31" y="0"/>
                    </a:moveTo>
                    <a:lnTo>
                      <a:pt x="0" y="36"/>
                    </a:lnTo>
                    <a:lnTo>
                      <a:pt x="28" y="60"/>
                    </a:lnTo>
                    <a:lnTo>
                      <a:pt x="59" y="23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67" name="Freeform 112"/>
              <p:cNvSpPr>
                <a:spLocks/>
              </p:cNvSpPr>
              <p:nvPr/>
            </p:nvSpPr>
            <p:spPr bwMode="auto">
              <a:xfrm>
                <a:off x="1934" y="270"/>
                <a:ext cx="59" cy="60"/>
              </a:xfrm>
              <a:custGeom>
                <a:avLst/>
                <a:gdLst>
                  <a:gd name="T0" fmla="*/ 31 w 59"/>
                  <a:gd name="T1" fmla="*/ 0 h 60"/>
                  <a:gd name="T2" fmla="*/ 0 w 59"/>
                  <a:gd name="T3" fmla="*/ 36 h 60"/>
                  <a:gd name="T4" fmla="*/ 28 w 59"/>
                  <a:gd name="T5" fmla="*/ 60 h 60"/>
                  <a:gd name="T6" fmla="*/ 59 w 59"/>
                  <a:gd name="T7" fmla="*/ 23 h 60"/>
                  <a:gd name="T8" fmla="*/ 31 w 59"/>
                  <a:gd name="T9" fmla="*/ 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9" h="60">
                    <a:moveTo>
                      <a:pt x="31" y="0"/>
                    </a:moveTo>
                    <a:lnTo>
                      <a:pt x="0" y="36"/>
                    </a:lnTo>
                    <a:lnTo>
                      <a:pt x="28" y="60"/>
                    </a:lnTo>
                    <a:lnTo>
                      <a:pt x="59" y="23"/>
                    </a:lnTo>
                    <a:lnTo>
                      <a:pt x="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68" name="Freeform 113"/>
              <p:cNvSpPr>
                <a:spLocks/>
              </p:cNvSpPr>
              <p:nvPr/>
            </p:nvSpPr>
            <p:spPr bwMode="auto">
              <a:xfrm>
                <a:off x="1420" y="510"/>
                <a:ext cx="50" cy="56"/>
              </a:xfrm>
              <a:custGeom>
                <a:avLst/>
                <a:gdLst>
                  <a:gd name="T0" fmla="*/ 16 w 50"/>
                  <a:gd name="T1" fmla="*/ 0 h 56"/>
                  <a:gd name="T2" fmla="*/ 0 w 50"/>
                  <a:gd name="T3" fmla="*/ 44 h 56"/>
                  <a:gd name="T4" fmla="*/ 34 w 50"/>
                  <a:gd name="T5" fmla="*/ 56 h 56"/>
                  <a:gd name="T6" fmla="*/ 50 w 50"/>
                  <a:gd name="T7" fmla="*/ 12 h 56"/>
                  <a:gd name="T8" fmla="*/ 16 w 50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56">
                    <a:moveTo>
                      <a:pt x="16" y="0"/>
                    </a:moveTo>
                    <a:lnTo>
                      <a:pt x="0" y="44"/>
                    </a:lnTo>
                    <a:lnTo>
                      <a:pt x="34" y="56"/>
                    </a:lnTo>
                    <a:lnTo>
                      <a:pt x="50" y="1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69" name="Freeform 114"/>
              <p:cNvSpPr>
                <a:spLocks/>
              </p:cNvSpPr>
              <p:nvPr/>
            </p:nvSpPr>
            <p:spPr bwMode="auto">
              <a:xfrm>
                <a:off x="1420" y="510"/>
                <a:ext cx="50" cy="56"/>
              </a:xfrm>
              <a:custGeom>
                <a:avLst/>
                <a:gdLst>
                  <a:gd name="T0" fmla="*/ 16 w 50"/>
                  <a:gd name="T1" fmla="*/ 0 h 56"/>
                  <a:gd name="T2" fmla="*/ 0 w 50"/>
                  <a:gd name="T3" fmla="*/ 44 h 56"/>
                  <a:gd name="T4" fmla="*/ 34 w 50"/>
                  <a:gd name="T5" fmla="*/ 56 h 56"/>
                  <a:gd name="T6" fmla="*/ 50 w 50"/>
                  <a:gd name="T7" fmla="*/ 12 h 56"/>
                  <a:gd name="T8" fmla="*/ 16 w 50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56">
                    <a:moveTo>
                      <a:pt x="16" y="0"/>
                    </a:moveTo>
                    <a:lnTo>
                      <a:pt x="0" y="44"/>
                    </a:lnTo>
                    <a:lnTo>
                      <a:pt x="34" y="56"/>
                    </a:lnTo>
                    <a:lnTo>
                      <a:pt x="50" y="12"/>
                    </a:lnTo>
                    <a:lnTo>
                      <a:pt x="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70" name="Freeform 115"/>
              <p:cNvSpPr>
                <a:spLocks noEditPoints="1"/>
              </p:cNvSpPr>
              <p:nvPr/>
            </p:nvSpPr>
            <p:spPr bwMode="auto">
              <a:xfrm>
                <a:off x="1463" y="182"/>
                <a:ext cx="126" cy="267"/>
              </a:xfrm>
              <a:custGeom>
                <a:avLst/>
                <a:gdLst>
                  <a:gd name="T0" fmla="*/ 33 w 126"/>
                  <a:gd name="T1" fmla="*/ 163 h 267"/>
                  <a:gd name="T2" fmla="*/ 0 w 126"/>
                  <a:gd name="T3" fmla="*/ 255 h 267"/>
                  <a:gd name="T4" fmla="*/ 34 w 126"/>
                  <a:gd name="T5" fmla="*/ 267 h 267"/>
                  <a:gd name="T6" fmla="*/ 67 w 126"/>
                  <a:gd name="T7" fmla="*/ 176 h 267"/>
                  <a:gd name="T8" fmla="*/ 33 w 126"/>
                  <a:gd name="T9" fmla="*/ 163 h 267"/>
                  <a:gd name="T10" fmla="*/ 93 w 126"/>
                  <a:gd name="T11" fmla="*/ 0 h 267"/>
                  <a:gd name="T12" fmla="*/ 60 w 126"/>
                  <a:gd name="T13" fmla="*/ 90 h 267"/>
                  <a:gd name="T14" fmla="*/ 94 w 126"/>
                  <a:gd name="T15" fmla="*/ 102 h 267"/>
                  <a:gd name="T16" fmla="*/ 126 w 126"/>
                  <a:gd name="T17" fmla="*/ 12 h 267"/>
                  <a:gd name="T18" fmla="*/ 93 w 126"/>
                  <a:gd name="T19" fmla="*/ 0 h 2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267">
                    <a:moveTo>
                      <a:pt x="33" y="163"/>
                    </a:moveTo>
                    <a:lnTo>
                      <a:pt x="0" y="255"/>
                    </a:lnTo>
                    <a:lnTo>
                      <a:pt x="34" y="267"/>
                    </a:lnTo>
                    <a:lnTo>
                      <a:pt x="67" y="176"/>
                    </a:lnTo>
                    <a:lnTo>
                      <a:pt x="33" y="163"/>
                    </a:lnTo>
                    <a:close/>
                    <a:moveTo>
                      <a:pt x="93" y="0"/>
                    </a:moveTo>
                    <a:lnTo>
                      <a:pt x="60" y="90"/>
                    </a:lnTo>
                    <a:lnTo>
                      <a:pt x="94" y="102"/>
                    </a:lnTo>
                    <a:lnTo>
                      <a:pt x="126" y="1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71" name="Freeform 116"/>
              <p:cNvSpPr>
                <a:spLocks noEditPoints="1"/>
              </p:cNvSpPr>
              <p:nvPr/>
            </p:nvSpPr>
            <p:spPr bwMode="auto">
              <a:xfrm>
                <a:off x="1463" y="182"/>
                <a:ext cx="126" cy="267"/>
              </a:xfrm>
              <a:custGeom>
                <a:avLst/>
                <a:gdLst>
                  <a:gd name="T0" fmla="*/ 33 w 126"/>
                  <a:gd name="T1" fmla="*/ 163 h 267"/>
                  <a:gd name="T2" fmla="*/ 0 w 126"/>
                  <a:gd name="T3" fmla="*/ 255 h 267"/>
                  <a:gd name="T4" fmla="*/ 34 w 126"/>
                  <a:gd name="T5" fmla="*/ 267 h 267"/>
                  <a:gd name="T6" fmla="*/ 67 w 126"/>
                  <a:gd name="T7" fmla="*/ 176 h 267"/>
                  <a:gd name="T8" fmla="*/ 33 w 126"/>
                  <a:gd name="T9" fmla="*/ 163 h 267"/>
                  <a:gd name="T10" fmla="*/ 93 w 126"/>
                  <a:gd name="T11" fmla="*/ 0 h 267"/>
                  <a:gd name="T12" fmla="*/ 60 w 126"/>
                  <a:gd name="T13" fmla="*/ 90 h 267"/>
                  <a:gd name="T14" fmla="*/ 94 w 126"/>
                  <a:gd name="T15" fmla="*/ 102 h 267"/>
                  <a:gd name="T16" fmla="*/ 126 w 126"/>
                  <a:gd name="T17" fmla="*/ 12 h 267"/>
                  <a:gd name="T18" fmla="*/ 93 w 126"/>
                  <a:gd name="T19" fmla="*/ 0 h 2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267">
                    <a:moveTo>
                      <a:pt x="33" y="163"/>
                    </a:moveTo>
                    <a:lnTo>
                      <a:pt x="0" y="255"/>
                    </a:lnTo>
                    <a:lnTo>
                      <a:pt x="34" y="267"/>
                    </a:lnTo>
                    <a:lnTo>
                      <a:pt x="67" y="176"/>
                    </a:lnTo>
                    <a:lnTo>
                      <a:pt x="33" y="163"/>
                    </a:lnTo>
                    <a:moveTo>
                      <a:pt x="93" y="0"/>
                    </a:moveTo>
                    <a:lnTo>
                      <a:pt x="60" y="90"/>
                    </a:lnTo>
                    <a:lnTo>
                      <a:pt x="94" y="102"/>
                    </a:lnTo>
                    <a:lnTo>
                      <a:pt x="126" y="12"/>
                    </a:lnTo>
                    <a:lnTo>
                      <a:pt x="9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72" name="Freeform 117"/>
              <p:cNvSpPr>
                <a:spLocks/>
              </p:cNvSpPr>
              <p:nvPr/>
            </p:nvSpPr>
            <p:spPr bwMode="auto">
              <a:xfrm>
                <a:off x="1581" y="64"/>
                <a:ext cx="51" cy="57"/>
              </a:xfrm>
              <a:custGeom>
                <a:avLst/>
                <a:gdLst>
                  <a:gd name="T0" fmla="*/ 17 w 51"/>
                  <a:gd name="T1" fmla="*/ 0 h 57"/>
                  <a:gd name="T2" fmla="*/ 0 w 51"/>
                  <a:gd name="T3" fmla="*/ 45 h 57"/>
                  <a:gd name="T4" fmla="*/ 35 w 51"/>
                  <a:gd name="T5" fmla="*/ 57 h 57"/>
                  <a:gd name="T6" fmla="*/ 51 w 51"/>
                  <a:gd name="T7" fmla="*/ 12 h 57"/>
                  <a:gd name="T8" fmla="*/ 17 w 51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1" h="57">
                    <a:moveTo>
                      <a:pt x="17" y="0"/>
                    </a:moveTo>
                    <a:lnTo>
                      <a:pt x="0" y="45"/>
                    </a:lnTo>
                    <a:lnTo>
                      <a:pt x="35" y="57"/>
                    </a:lnTo>
                    <a:lnTo>
                      <a:pt x="51" y="12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73" name="Freeform 118"/>
              <p:cNvSpPr>
                <a:spLocks/>
              </p:cNvSpPr>
              <p:nvPr/>
            </p:nvSpPr>
            <p:spPr bwMode="auto">
              <a:xfrm>
                <a:off x="1581" y="64"/>
                <a:ext cx="51" cy="57"/>
              </a:xfrm>
              <a:custGeom>
                <a:avLst/>
                <a:gdLst>
                  <a:gd name="T0" fmla="*/ 17 w 51"/>
                  <a:gd name="T1" fmla="*/ 0 h 57"/>
                  <a:gd name="T2" fmla="*/ 0 w 51"/>
                  <a:gd name="T3" fmla="*/ 45 h 57"/>
                  <a:gd name="T4" fmla="*/ 35 w 51"/>
                  <a:gd name="T5" fmla="*/ 57 h 57"/>
                  <a:gd name="T6" fmla="*/ 51 w 51"/>
                  <a:gd name="T7" fmla="*/ 12 h 57"/>
                  <a:gd name="T8" fmla="*/ 17 w 51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1" h="57">
                    <a:moveTo>
                      <a:pt x="17" y="0"/>
                    </a:moveTo>
                    <a:lnTo>
                      <a:pt x="0" y="45"/>
                    </a:lnTo>
                    <a:lnTo>
                      <a:pt x="35" y="57"/>
                    </a:lnTo>
                    <a:lnTo>
                      <a:pt x="51" y="12"/>
                    </a:lnTo>
                    <a:lnTo>
                      <a:pt x="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74" name="Freeform 119"/>
              <p:cNvSpPr>
                <a:spLocks noEditPoints="1"/>
              </p:cNvSpPr>
              <p:nvPr/>
            </p:nvSpPr>
            <p:spPr bwMode="auto">
              <a:xfrm>
                <a:off x="1318" y="319"/>
                <a:ext cx="66" cy="208"/>
              </a:xfrm>
              <a:custGeom>
                <a:avLst/>
                <a:gdLst>
                  <a:gd name="T0" fmla="*/ 4 w 66"/>
                  <a:gd name="T1" fmla="*/ 137 h 208"/>
                  <a:gd name="T2" fmla="*/ 0 w 66"/>
                  <a:gd name="T3" fmla="*/ 159 h 208"/>
                  <a:gd name="T4" fmla="*/ 28 w 66"/>
                  <a:gd name="T5" fmla="*/ 208 h 208"/>
                  <a:gd name="T6" fmla="*/ 40 w 66"/>
                  <a:gd name="T7" fmla="*/ 144 h 208"/>
                  <a:gd name="T8" fmla="*/ 4 w 66"/>
                  <a:gd name="T9" fmla="*/ 137 h 208"/>
                  <a:gd name="T10" fmla="*/ 30 w 66"/>
                  <a:gd name="T11" fmla="*/ 0 h 208"/>
                  <a:gd name="T12" fmla="*/ 17 w 66"/>
                  <a:gd name="T13" fmla="*/ 76 h 208"/>
                  <a:gd name="T14" fmla="*/ 52 w 66"/>
                  <a:gd name="T15" fmla="*/ 83 h 208"/>
                  <a:gd name="T16" fmla="*/ 66 w 66"/>
                  <a:gd name="T17" fmla="*/ 7 h 208"/>
                  <a:gd name="T18" fmla="*/ 30 w 66"/>
                  <a:gd name="T19" fmla="*/ 0 h 20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6" h="208">
                    <a:moveTo>
                      <a:pt x="4" y="137"/>
                    </a:moveTo>
                    <a:lnTo>
                      <a:pt x="0" y="159"/>
                    </a:lnTo>
                    <a:lnTo>
                      <a:pt x="28" y="208"/>
                    </a:lnTo>
                    <a:lnTo>
                      <a:pt x="40" y="144"/>
                    </a:lnTo>
                    <a:lnTo>
                      <a:pt x="4" y="137"/>
                    </a:lnTo>
                    <a:close/>
                    <a:moveTo>
                      <a:pt x="30" y="0"/>
                    </a:moveTo>
                    <a:lnTo>
                      <a:pt x="17" y="76"/>
                    </a:lnTo>
                    <a:lnTo>
                      <a:pt x="52" y="83"/>
                    </a:lnTo>
                    <a:lnTo>
                      <a:pt x="66" y="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75" name="Freeform 120"/>
              <p:cNvSpPr>
                <a:spLocks noEditPoints="1"/>
              </p:cNvSpPr>
              <p:nvPr/>
            </p:nvSpPr>
            <p:spPr bwMode="auto">
              <a:xfrm>
                <a:off x="1318" y="319"/>
                <a:ext cx="66" cy="208"/>
              </a:xfrm>
              <a:custGeom>
                <a:avLst/>
                <a:gdLst>
                  <a:gd name="T0" fmla="*/ 4 w 66"/>
                  <a:gd name="T1" fmla="*/ 137 h 208"/>
                  <a:gd name="T2" fmla="*/ 0 w 66"/>
                  <a:gd name="T3" fmla="*/ 159 h 208"/>
                  <a:gd name="T4" fmla="*/ 28 w 66"/>
                  <a:gd name="T5" fmla="*/ 208 h 208"/>
                  <a:gd name="T6" fmla="*/ 40 w 66"/>
                  <a:gd name="T7" fmla="*/ 144 h 208"/>
                  <a:gd name="T8" fmla="*/ 4 w 66"/>
                  <a:gd name="T9" fmla="*/ 137 h 208"/>
                  <a:gd name="T10" fmla="*/ 30 w 66"/>
                  <a:gd name="T11" fmla="*/ 0 h 208"/>
                  <a:gd name="T12" fmla="*/ 17 w 66"/>
                  <a:gd name="T13" fmla="*/ 76 h 208"/>
                  <a:gd name="T14" fmla="*/ 52 w 66"/>
                  <a:gd name="T15" fmla="*/ 83 h 208"/>
                  <a:gd name="T16" fmla="*/ 66 w 66"/>
                  <a:gd name="T17" fmla="*/ 7 h 208"/>
                  <a:gd name="T18" fmla="*/ 30 w 66"/>
                  <a:gd name="T19" fmla="*/ 0 h 20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6" h="208">
                    <a:moveTo>
                      <a:pt x="4" y="137"/>
                    </a:moveTo>
                    <a:lnTo>
                      <a:pt x="0" y="159"/>
                    </a:lnTo>
                    <a:lnTo>
                      <a:pt x="28" y="208"/>
                    </a:lnTo>
                    <a:lnTo>
                      <a:pt x="40" y="144"/>
                    </a:lnTo>
                    <a:lnTo>
                      <a:pt x="4" y="137"/>
                    </a:lnTo>
                    <a:moveTo>
                      <a:pt x="30" y="0"/>
                    </a:moveTo>
                    <a:lnTo>
                      <a:pt x="17" y="76"/>
                    </a:lnTo>
                    <a:lnTo>
                      <a:pt x="52" y="83"/>
                    </a:lnTo>
                    <a:lnTo>
                      <a:pt x="66" y="7"/>
                    </a:lnTo>
                    <a:lnTo>
                      <a:pt x="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76" name="Freeform 121"/>
              <p:cNvSpPr>
                <a:spLocks/>
              </p:cNvSpPr>
              <p:nvPr/>
            </p:nvSpPr>
            <p:spPr bwMode="auto">
              <a:xfrm>
                <a:off x="1361" y="211"/>
                <a:ext cx="44" cy="54"/>
              </a:xfrm>
              <a:custGeom>
                <a:avLst/>
                <a:gdLst>
                  <a:gd name="T0" fmla="*/ 9 w 44"/>
                  <a:gd name="T1" fmla="*/ 0 h 54"/>
                  <a:gd name="T2" fmla="*/ 0 w 44"/>
                  <a:gd name="T3" fmla="*/ 48 h 54"/>
                  <a:gd name="T4" fmla="*/ 35 w 44"/>
                  <a:gd name="T5" fmla="*/ 54 h 54"/>
                  <a:gd name="T6" fmla="*/ 44 w 44"/>
                  <a:gd name="T7" fmla="*/ 7 h 54"/>
                  <a:gd name="T8" fmla="*/ 9 w 44"/>
                  <a:gd name="T9" fmla="*/ 0 h 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" h="54">
                    <a:moveTo>
                      <a:pt x="9" y="0"/>
                    </a:moveTo>
                    <a:lnTo>
                      <a:pt x="0" y="48"/>
                    </a:lnTo>
                    <a:lnTo>
                      <a:pt x="35" y="54"/>
                    </a:lnTo>
                    <a:lnTo>
                      <a:pt x="44" y="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77" name="Freeform 122"/>
              <p:cNvSpPr>
                <a:spLocks/>
              </p:cNvSpPr>
              <p:nvPr/>
            </p:nvSpPr>
            <p:spPr bwMode="auto">
              <a:xfrm>
                <a:off x="1361" y="211"/>
                <a:ext cx="44" cy="54"/>
              </a:xfrm>
              <a:custGeom>
                <a:avLst/>
                <a:gdLst>
                  <a:gd name="T0" fmla="*/ 9 w 44"/>
                  <a:gd name="T1" fmla="*/ 0 h 54"/>
                  <a:gd name="T2" fmla="*/ 0 w 44"/>
                  <a:gd name="T3" fmla="*/ 48 h 54"/>
                  <a:gd name="T4" fmla="*/ 35 w 44"/>
                  <a:gd name="T5" fmla="*/ 54 h 54"/>
                  <a:gd name="T6" fmla="*/ 44 w 44"/>
                  <a:gd name="T7" fmla="*/ 7 h 54"/>
                  <a:gd name="T8" fmla="*/ 9 w 44"/>
                  <a:gd name="T9" fmla="*/ 0 h 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" h="54">
                    <a:moveTo>
                      <a:pt x="9" y="0"/>
                    </a:moveTo>
                    <a:lnTo>
                      <a:pt x="0" y="48"/>
                    </a:lnTo>
                    <a:lnTo>
                      <a:pt x="35" y="54"/>
                    </a:lnTo>
                    <a:lnTo>
                      <a:pt x="44" y="7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78" name="Freeform 123"/>
              <p:cNvSpPr>
                <a:spLocks/>
              </p:cNvSpPr>
              <p:nvPr/>
            </p:nvSpPr>
            <p:spPr bwMode="auto">
              <a:xfrm>
                <a:off x="1034" y="314"/>
                <a:ext cx="40" cy="73"/>
              </a:xfrm>
              <a:custGeom>
                <a:avLst/>
                <a:gdLst>
                  <a:gd name="T0" fmla="*/ 36 w 40"/>
                  <a:gd name="T1" fmla="*/ 0 h 73"/>
                  <a:gd name="T2" fmla="*/ 0 w 40"/>
                  <a:gd name="T3" fmla="*/ 5 h 73"/>
                  <a:gd name="T4" fmla="*/ 11 w 40"/>
                  <a:gd name="T5" fmla="*/ 73 h 73"/>
                  <a:gd name="T6" fmla="*/ 34 w 40"/>
                  <a:gd name="T7" fmla="*/ 37 h 73"/>
                  <a:gd name="T8" fmla="*/ 40 w 40"/>
                  <a:gd name="T9" fmla="*/ 25 h 73"/>
                  <a:gd name="T10" fmla="*/ 36 w 40"/>
                  <a:gd name="T11" fmla="*/ 0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0" h="73">
                    <a:moveTo>
                      <a:pt x="36" y="0"/>
                    </a:moveTo>
                    <a:lnTo>
                      <a:pt x="0" y="5"/>
                    </a:lnTo>
                    <a:lnTo>
                      <a:pt x="11" y="73"/>
                    </a:lnTo>
                    <a:lnTo>
                      <a:pt x="34" y="37"/>
                    </a:lnTo>
                    <a:lnTo>
                      <a:pt x="40" y="2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79" name="Freeform 124"/>
              <p:cNvSpPr>
                <a:spLocks/>
              </p:cNvSpPr>
              <p:nvPr/>
            </p:nvSpPr>
            <p:spPr bwMode="auto">
              <a:xfrm>
                <a:off x="1034" y="314"/>
                <a:ext cx="40" cy="73"/>
              </a:xfrm>
              <a:custGeom>
                <a:avLst/>
                <a:gdLst>
                  <a:gd name="T0" fmla="*/ 36 w 40"/>
                  <a:gd name="T1" fmla="*/ 0 h 73"/>
                  <a:gd name="T2" fmla="*/ 0 w 40"/>
                  <a:gd name="T3" fmla="*/ 5 h 73"/>
                  <a:gd name="T4" fmla="*/ 11 w 40"/>
                  <a:gd name="T5" fmla="*/ 73 h 73"/>
                  <a:gd name="T6" fmla="*/ 34 w 40"/>
                  <a:gd name="T7" fmla="*/ 37 h 73"/>
                  <a:gd name="T8" fmla="*/ 40 w 40"/>
                  <a:gd name="T9" fmla="*/ 25 h 73"/>
                  <a:gd name="T10" fmla="*/ 36 w 40"/>
                  <a:gd name="T11" fmla="*/ 0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0" h="73">
                    <a:moveTo>
                      <a:pt x="36" y="0"/>
                    </a:moveTo>
                    <a:lnTo>
                      <a:pt x="0" y="5"/>
                    </a:lnTo>
                    <a:lnTo>
                      <a:pt x="11" y="73"/>
                    </a:lnTo>
                    <a:lnTo>
                      <a:pt x="34" y="37"/>
                    </a:lnTo>
                    <a:lnTo>
                      <a:pt x="40" y="25"/>
                    </a:lnTo>
                    <a:lnTo>
                      <a:pt x="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0" name="Freeform 125"/>
              <p:cNvSpPr>
                <a:spLocks/>
              </p:cNvSpPr>
              <p:nvPr/>
            </p:nvSpPr>
            <p:spPr bwMode="auto">
              <a:xfrm>
                <a:off x="1068" y="339"/>
                <a:ext cx="6" cy="12"/>
              </a:xfrm>
              <a:custGeom>
                <a:avLst/>
                <a:gdLst>
                  <a:gd name="T0" fmla="*/ 6 w 6"/>
                  <a:gd name="T1" fmla="*/ 0 h 12"/>
                  <a:gd name="T2" fmla="*/ 0 w 6"/>
                  <a:gd name="T3" fmla="*/ 12 h 12"/>
                  <a:gd name="T4" fmla="*/ 6 w 6"/>
                  <a:gd name="T5" fmla="*/ 1 h 12"/>
                  <a:gd name="T6" fmla="*/ 6 w 6"/>
                  <a:gd name="T7" fmla="*/ 0 h 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" h="12">
                    <a:moveTo>
                      <a:pt x="6" y="0"/>
                    </a:moveTo>
                    <a:lnTo>
                      <a:pt x="0" y="12"/>
                    </a:lnTo>
                    <a:lnTo>
                      <a:pt x="6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1" name="Freeform 126"/>
              <p:cNvSpPr>
                <a:spLocks/>
              </p:cNvSpPr>
              <p:nvPr/>
            </p:nvSpPr>
            <p:spPr bwMode="auto">
              <a:xfrm>
                <a:off x="1068" y="339"/>
                <a:ext cx="6" cy="12"/>
              </a:xfrm>
              <a:custGeom>
                <a:avLst/>
                <a:gdLst>
                  <a:gd name="T0" fmla="*/ 6 w 6"/>
                  <a:gd name="T1" fmla="*/ 0 h 12"/>
                  <a:gd name="T2" fmla="*/ 0 w 6"/>
                  <a:gd name="T3" fmla="*/ 12 h 12"/>
                  <a:gd name="T4" fmla="*/ 6 w 6"/>
                  <a:gd name="T5" fmla="*/ 1 h 12"/>
                  <a:gd name="T6" fmla="*/ 6 w 6"/>
                  <a:gd name="T7" fmla="*/ 0 h 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" h="12">
                    <a:moveTo>
                      <a:pt x="6" y="0"/>
                    </a:moveTo>
                    <a:lnTo>
                      <a:pt x="0" y="12"/>
                    </a:lnTo>
                    <a:lnTo>
                      <a:pt x="6" y="1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2" name="Freeform 127"/>
              <p:cNvSpPr>
                <a:spLocks/>
              </p:cNvSpPr>
              <p:nvPr/>
            </p:nvSpPr>
            <p:spPr bwMode="auto">
              <a:xfrm>
                <a:off x="1017" y="206"/>
                <a:ext cx="43" cy="53"/>
              </a:xfrm>
              <a:custGeom>
                <a:avLst/>
                <a:gdLst>
                  <a:gd name="T0" fmla="*/ 35 w 43"/>
                  <a:gd name="T1" fmla="*/ 0 h 53"/>
                  <a:gd name="T2" fmla="*/ 0 w 43"/>
                  <a:gd name="T3" fmla="*/ 5 h 53"/>
                  <a:gd name="T4" fmla="*/ 8 w 43"/>
                  <a:gd name="T5" fmla="*/ 53 h 53"/>
                  <a:gd name="T6" fmla="*/ 43 w 43"/>
                  <a:gd name="T7" fmla="*/ 47 h 53"/>
                  <a:gd name="T8" fmla="*/ 35 w 43"/>
                  <a:gd name="T9" fmla="*/ 0 h 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3" h="53">
                    <a:moveTo>
                      <a:pt x="35" y="0"/>
                    </a:moveTo>
                    <a:lnTo>
                      <a:pt x="0" y="5"/>
                    </a:lnTo>
                    <a:lnTo>
                      <a:pt x="8" y="53"/>
                    </a:lnTo>
                    <a:lnTo>
                      <a:pt x="43" y="47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3" name="Freeform 128"/>
              <p:cNvSpPr>
                <a:spLocks/>
              </p:cNvSpPr>
              <p:nvPr/>
            </p:nvSpPr>
            <p:spPr bwMode="auto">
              <a:xfrm>
                <a:off x="1017" y="206"/>
                <a:ext cx="43" cy="53"/>
              </a:xfrm>
              <a:custGeom>
                <a:avLst/>
                <a:gdLst>
                  <a:gd name="T0" fmla="*/ 35 w 43"/>
                  <a:gd name="T1" fmla="*/ 0 h 53"/>
                  <a:gd name="T2" fmla="*/ 0 w 43"/>
                  <a:gd name="T3" fmla="*/ 5 h 53"/>
                  <a:gd name="T4" fmla="*/ 8 w 43"/>
                  <a:gd name="T5" fmla="*/ 53 h 53"/>
                  <a:gd name="T6" fmla="*/ 43 w 43"/>
                  <a:gd name="T7" fmla="*/ 47 h 53"/>
                  <a:gd name="T8" fmla="*/ 35 w 43"/>
                  <a:gd name="T9" fmla="*/ 0 h 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3" h="53">
                    <a:moveTo>
                      <a:pt x="35" y="0"/>
                    </a:moveTo>
                    <a:lnTo>
                      <a:pt x="0" y="5"/>
                    </a:lnTo>
                    <a:lnTo>
                      <a:pt x="8" y="53"/>
                    </a:lnTo>
                    <a:lnTo>
                      <a:pt x="43" y="47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4" name="Freeform 129"/>
              <p:cNvSpPr>
                <a:spLocks/>
              </p:cNvSpPr>
              <p:nvPr/>
            </p:nvSpPr>
            <p:spPr bwMode="auto">
              <a:xfrm>
                <a:off x="875" y="669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5" name="Freeform 130"/>
              <p:cNvSpPr>
                <a:spLocks/>
              </p:cNvSpPr>
              <p:nvPr/>
            </p:nvSpPr>
            <p:spPr bwMode="auto">
              <a:xfrm>
                <a:off x="875" y="669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6" name="Freeform 131"/>
              <p:cNvSpPr>
                <a:spLocks noEditPoints="1"/>
              </p:cNvSpPr>
              <p:nvPr/>
            </p:nvSpPr>
            <p:spPr bwMode="auto">
              <a:xfrm>
                <a:off x="738" y="410"/>
                <a:ext cx="138" cy="206"/>
              </a:xfrm>
              <a:custGeom>
                <a:avLst/>
                <a:gdLst>
                  <a:gd name="T0" fmla="*/ 101 w 138"/>
                  <a:gd name="T1" fmla="*/ 121 h 206"/>
                  <a:gd name="T2" fmla="*/ 69 w 138"/>
                  <a:gd name="T3" fmla="*/ 138 h 206"/>
                  <a:gd name="T4" fmla="*/ 106 w 138"/>
                  <a:gd name="T5" fmla="*/ 206 h 206"/>
                  <a:gd name="T6" fmla="*/ 138 w 138"/>
                  <a:gd name="T7" fmla="*/ 188 h 206"/>
                  <a:gd name="T8" fmla="*/ 101 w 138"/>
                  <a:gd name="T9" fmla="*/ 121 h 206"/>
                  <a:gd name="T10" fmla="*/ 32 w 138"/>
                  <a:gd name="T11" fmla="*/ 0 h 206"/>
                  <a:gd name="T12" fmla="*/ 0 w 138"/>
                  <a:gd name="T13" fmla="*/ 18 h 206"/>
                  <a:gd name="T14" fmla="*/ 39 w 138"/>
                  <a:gd name="T15" fmla="*/ 84 h 206"/>
                  <a:gd name="T16" fmla="*/ 70 w 138"/>
                  <a:gd name="T17" fmla="*/ 66 h 206"/>
                  <a:gd name="T18" fmla="*/ 32 w 138"/>
                  <a:gd name="T19" fmla="*/ 0 h 2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8" h="206">
                    <a:moveTo>
                      <a:pt x="101" y="121"/>
                    </a:moveTo>
                    <a:lnTo>
                      <a:pt x="69" y="138"/>
                    </a:lnTo>
                    <a:lnTo>
                      <a:pt x="106" y="206"/>
                    </a:lnTo>
                    <a:lnTo>
                      <a:pt x="138" y="188"/>
                    </a:lnTo>
                    <a:lnTo>
                      <a:pt x="101" y="121"/>
                    </a:lnTo>
                    <a:close/>
                    <a:moveTo>
                      <a:pt x="32" y="0"/>
                    </a:moveTo>
                    <a:lnTo>
                      <a:pt x="0" y="18"/>
                    </a:lnTo>
                    <a:lnTo>
                      <a:pt x="39" y="84"/>
                    </a:lnTo>
                    <a:lnTo>
                      <a:pt x="70" y="66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7" name="Freeform 132"/>
              <p:cNvSpPr>
                <a:spLocks noEditPoints="1"/>
              </p:cNvSpPr>
              <p:nvPr/>
            </p:nvSpPr>
            <p:spPr bwMode="auto">
              <a:xfrm>
                <a:off x="738" y="410"/>
                <a:ext cx="138" cy="206"/>
              </a:xfrm>
              <a:custGeom>
                <a:avLst/>
                <a:gdLst>
                  <a:gd name="T0" fmla="*/ 101 w 138"/>
                  <a:gd name="T1" fmla="*/ 121 h 206"/>
                  <a:gd name="T2" fmla="*/ 69 w 138"/>
                  <a:gd name="T3" fmla="*/ 138 h 206"/>
                  <a:gd name="T4" fmla="*/ 106 w 138"/>
                  <a:gd name="T5" fmla="*/ 206 h 206"/>
                  <a:gd name="T6" fmla="*/ 138 w 138"/>
                  <a:gd name="T7" fmla="*/ 188 h 206"/>
                  <a:gd name="T8" fmla="*/ 101 w 138"/>
                  <a:gd name="T9" fmla="*/ 121 h 206"/>
                  <a:gd name="T10" fmla="*/ 32 w 138"/>
                  <a:gd name="T11" fmla="*/ 0 h 206"/>
                  <a:gd name="T12" fmla="*/ 0 w 138"/>
                  <a:gd name="T13" fmla="*/ 18 h 206"/>
                  <a:gd name="T14" fmla="*/ 39 w 138"/>
                  <a:gd name="T15" fmla="*/ 84 h 206"/>
                  <a:gd name="T16" fmla="*/ 70 w 138"/>
                  <a:gd name="T17" fmla="*/ 66 h 206"/>
                  <a:gd name="T18" fmla="*/ 32 w 138"/>
                  <a:gd name="T19" fmla="*/ 0 h 2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8" h="206">
                    <a:moveTo>
                      <a:pt x="101" y="121"/>
                    </a:moveTo>
                    <a:lnTo>
                      <a:pt x="69" y="138"/>
                    </a:lnTo>
                    <a:lnTo>
                      <a:pt x="106" y="206"/>
                    </a:lnTo>
                    <a:lnTo>
                      <a:pt x="138" y="188"/>
                    </a:lnTo>
                    <a:lnTo>
                      <a:pt x="101" y="121"/>
                    </a:lnTo>
                    <a:moveTo>
                      <a:pt x="32" y="0"/>
                    </a:moveTo>
                    <a:lnTo>
                      <a:pt x="0" y="18"/>
                    </a:lnTo>
                    <a:lnTo>
                      <a:pt x="39" y="84"/>
                    </a:lnTo>
                    <a:lnTo>
                      <a:pt x="70" y="66"/>
                    </a:lnTo>
                    <a:lnTo>
                      <a:pt x="3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8" name="Freeform 133"/>
              <p:cNvSpPr>
                <a:spLocks/>
              </p:cNvSpPr>
              <p:nvPr/>
            </p:nvSpPr>
            <p:spPr bwMode="auto">
              <a:xfrm>
                <a:off x="685" y="314"/>
                <a:ext cx="55" cy="58"/>
              </a:xfrm>
              <a:custGeom>
                <a:avLst/>
                <a:gdLst>
                  <a:gd name="T0" fmla="*/ 32 w 55"/>
                  <a:gd name="T1" fmla="*/ 0 h 58"/>
                  <a:gd name="T2" fmla="*/ 0 w 55"/>
                  <a:gd name="T3" fmla="*/ 18 h 58"/>
                  <a:gd name="T4" fmla="*/ 23 w 55"/>
                  <a:gd name="T5" fmla="*/ 58 h 58"/>
                  <a:gd name="T6" fmla="*/ 55 w 55"/>
                  <a:gd name="T7" fmla="*/ 41 h 58"/>
                  <a:gd name="T8" fmla="*/ 32 w 55"/>
                  <a:gd name="T9" fmla="*/ 0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8">
                    <a:moveTo>
                      <a:pt x="32" y="0"/>
                    </a:moveTo>
                    <a:lnTo>
                      <a:pt x="0" y="18"/>
                    </a:lnTo>
                    <a:lnTo>
                      <a:pt x="23" y="58"/>
                    </a:lnTo>
                    <a:lnTo>
                      <a:pt x="55" y="4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9" name="Freeform 134"/>
              <p:cNvSpPr>
                <a:spLocks/>
              </p:cNvSpPr>
              <p:nvPr/>
            </p:nvSpPr>
            <p:spPr bwMode="auto">
              <a:xfrm>
                <a:off x="685" y="314"/>
                <a:ext cx="55" cy="58"/>
              </a:xfrm>
              <a:custGeom>
                <a:avLst/>
                <a:gdLst>
                  <a:gd name="T0" fmla="*/ 32 w 55"/>
                  <a:gd name="T1" fmla="*/ 0 h 58"/>
                  <a:gd name="T2" fmla="*/ 0 w 55"/>
                  <a:gd name="T3" fmla="*/ 18 h 58"/>
                  <a:gd name="T4" fmla="*/ 23 w 55"/>
                  <a:gd name="T5" fmla="*/ 58 h 58"/>
                  <a:gd name="T6" fmla="*/ 55 w 55"/>
                  <a:gd name="T7" fmla="*/ 41 h 58"/>
                  <a:gd name="T8" fmla="*/ 32 w 55"/>
                  <a:gd name="T9" fmla="*/ 0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8">
                    <a:moveTo>
                      <a:pt x="32" y="0"/>
                    </a:moveTo>
                    <a:lnTo>
                      <a:pt x="0" y="18"/>
                    </a:lnTo>
                    <a:lnTo>
                      <a:pt x="23" y="58"/>
                    </a:lnTo>
                    <a:lnTo>
                      <a:pt x="55" y="41"/>
                    </a:lnTo>
                    <a:lnTo>
                      <a:pt x="3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0" name="Freeform 135"/>
              <p:cNvSpPr>
                <a:spLocks/>
              </p:cNvSpPr>
              <p:nvPr/>
            </p:nvSpPr>
            <p:spPr bwMode="auto">
              <a:xfrm>
                <a:off x="709" y="784"/>
                <a:ext cx="60" cy="57"/>
              </a:xfrm>
              <a:custGeom>
                <a:avLst/>
                <a:gdLst>
                  <a:gd name="T0" fmla="*/ 24 w 60"/>
                  <a:gd name="T1" fmla="*/ 0 h 57"/>
                  <a:gd name="T2" fmla="*/ 0 w 60"/>
                  <a:gd name="T3" fmla="*/ 27 h 57"/>
                  <a:gd name="T4" fmla="*/ 36 w 60"/>
                  <a:gd name="T5" fmla="*/ 57 h 57"/>
                  <a:gd name="T6" fmla="*/ 60 w 60"/>
                  <a:gd name="T7" fmla="*/ 30 h 57"/>
                  <a:gd name="T8" fmla="*/ 24 w 60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0" h="57">
                    <a:moveTo>
                      <a:pt x="24" y="0"/>
                    </a:moveTo>
                    <a:lnTo>
                      <a:pt x="0" y="27"/>
                    </a:lnTo>
                    <a:lnTo>
                      <a:pt x="36" y="57"/>
                    </a:lnTo>
                    <a:lnTo>
                      <a:pt x="60" y="3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1" name="Freeform 136"/>
              <p:cNvSpPr>
                <a:spLocks/>
              </p:cNvSpPr>
              <p:nvPr/>
            </p:nvSpPr>
            <p:spPr bwMode="auto">
              <a:xfrm>
                <a:off x="709" y="784"/>
                <a:ext cx="60" cy="57"/>
              </a:xfrm>
              <a:custGeom>
                <a:avLst/>
                <a:gdLst>
                  <a:gd name="T0" fmla="*/ 24 w 60"/>
                  <a:gd name="T1" fmla="*/ 0 h 57"/>
                  <a:gd name="T2" fmla="*/ 0 w 60"/>
                  <a:gd name="T3" fmla="*/ 27 h 57"/>
                  <a:gd name="T4" fmla="*/ 36 w 60"/>
                  <a:gd name="T5" fmla="*/ 57 h 57"/>
                  <a:gd name="T6" fmla="*/ 60 w 60"/>
                  <a:gd name="T7" fmla="*/ 30 h 57"/>
                  <a:gd name="T8" fmla="*/ 24 w 60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0" h="57">
                    <a:moveTo>
                      <a:pt x="24" y="0"/>
                    </a:moveTo>
                    <a:lnTo>
                      <a:pt x="0" y="27"/>
                    </a:lnTo>
                    <a:lnTo>
                      <a:pt x="36" y="57"/>
                    </a:lnTo>
                    <a:lnTo>
                      <a:pt x="60" y="30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2" name="Freeform 137"/>
              <p:cNvSpPr>
                <a:spLocks noEditPoints="1"/>
              </p:cNvSpPr>
              <p:nvPr/>
            </p:nvSpPr>
            <p:spPr bwMode="auto">
              <a:xfrm>
                <a:off x="498" y="601"/>
                <a:ext cx="187" cy="169"/>
              </a:xfrm>
              <a:custGeom>
                <a:avLst/>
                <a:gdLst>
                  <a:gd name="T0" fmla="*/ 129 w 187"/>
                  <a:gd name="T1" fmla="*/ 92 h 169"/>
                  <a:gd name="T2" fmla="*/ 106 w 187"/>
                  <a:gd name="T3" fmla="*/ 119 h 169"/>
                  <a:gd name="T4" fmla="*/ 164 w 187"/>
                  <a:gd name="T5" fmla="*/ 169 h 169"/>
                  <a:gd name="T6" fmla="*/ 187 w 187"/>
                  <a:gd name="T7" fmla="*/ 141 h 169"/>
                  <a:gd name="T8" fmla="*/ 129 w 187"/>
                  <a:gd name="T9" fmla="*/ 92 h 169"/>
                  <a:gd name="T10" fmla="*/ 24 w 187"/>
                  <a:gd name="T11" fmla="*/ 0 h 169"/>
                  <a:gd name="T12" fmla="*/ 0 w 187"/>
                  <a:gd name="T13" fmla="*/ 27 h 169"/>
                  <a:gd name="T14" fmla="*/ 59 w 187"/>
                  <a:gd name="T15" fmla="*/ 78 h 169"/>
                  <a:gd name="T16" fmla="*/ 82 w 187"/>
                  <a:gd name="T17" fmla="*/ 51 h 169"/>
                  <a:gd name="T18" fmla="*/ 24 w 187"/>
                  <a:gd name="T19" fmla="*/ 0 h 16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9">
                    <a:moveTo>
                      <a:pt x="129" y="92"/>
                    </a:moveTo>
                    <a:lnTo>
                      <a:pt x="106" y="119"/>
                    </a:lnTo>
                    <a:lnTo>
                      <a:pt x="164" y="169"/>
                    </a:lnTo>
                    <a:lnTo>
                      <a:pt x="187" y="141"/>
                    </a:lnTo>
                    <a:lnTo>
                      <a:pt x="129" y="92"/>
                    </a:lnTo>
                    <a:close/>
                    <a:moveTo>
                      <a:pt x="24" y="0"/>
                    </a:moveTo>
                    <a:lnTo>
                      <a:pt x="0" y="27"/>
                    </a:lnTo>
                    <a:lnTo>
                      <a:pt x="59" y="78"/>
                    </a:lnTo>
                    <a:lnTo>
                      <a:pt x="82" y="51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3" name="Freeform 138"/>
              <p:cNvSpPr>
                <a:spLocks noEditPoints="1"/>
              </p:cNvSpPr>
              <p:nvPr/>
            </p:nvSpPr>
            <p:spPr bwMode="auto">
              <a:xfrm>
                <a:off x="498" y="601"/>
                <a:ext cx="187" cy="169"/>
              </a:xfrm>
              <a:custGeom>
                <a:avLst/>
                <a:gdLst>
                  <a:gd name="T0" fmla="*/ 129 w 187"/>
                  <a:gd name="T1" fmla="*/ 92 h 169"/>
                  <a:gd name="T2" fmla="*/ 106 w 187"/>
                  <a:gd name="T3" fmla="*/ 119 h 169"/>
                  <a:gd name="T4" fmla="*/ 164 w 187"/>
                  <a:gd name="T5" fmla="*/ 169 h 169"/>
                  <a:gd name="T6" fmla="*/ 187 w 187"/>
                  <a:gd name="T7" fmla="*/ 141 h 169"/>
                  <a:gd name="T8" fmla="*/ 129 w 187"/>
                  <a:gd name="T9" fmla="*/ 92 h 169"/>
                  <a:gd name="T10" fmla="*/ 24 w 187"/>
                  <a:gd name="T11" fmla="*/ 0 h 169"/>
                  <a:gd name="T12" fmla="*/ 0 w 187"/>
                  <a:gd name="T13" fmla="*/ 27 h 169"/>
                  <a:gd name="T14" fmla="*/ 59 w 187"/>
                  <a:gd name="T15" fmla="*/ 78 h 169"/>
                  <a:gd name="T16" fmla="*/ 82 w 187"/>
                  <a:gd name="T17" fmla="*/ 51 h 169"/>
                  <a:gd name="T18" fmla="*/ 24 w 187"/>
                  <a:gd name="T19" fmla="*/ 0 h 16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9">
                    <a:moveTo>
                      <a:pt x="129" y="92"/>
                    </a:moveTo>
                    <a:lnTo>
                      <a:pt x="106" y="119"/>
                    </a:lnTo>
                    <a:lnTo>
                      <a:pt x="164" y="169"/>
                    </a:lnTo>
                    <a:lnTo>
                      <a:pt x="187" y="141"/>
                    </a:lnTo>
                    <a:lnTo>
                      <a:pt x="129" y="92"/>
                    </a:lnTo>
                    <a:moveTo>
                      <a:pt x="24" y="0"/>
                    </a:moveTo>
                    <a:lnTo>
                      <a:pt x="0" y="27"/>
                    </a:lnTo>
                    <a:lnTo>
                      <a:pt x="59" y="78"/>
                    </a:lnTo>
                    <a:lnTo>
                      <a:pt x="82" y="51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4" name="Freeform 139"/>
              <p:cNvSpPr>
                <a:spLocks/>
              </p:cNvSpPr>
              <p:nvPr/>
            </p:nvSpPr>
            <p:spPr bwMode="auto">
              <a:xfrm>
                <a:off x="415" y="529"/>
                <a:ext cx="60" cy="59"/>
              </a:xfrm>
              <a:custGeom>
                <a:avLst/>
                <a:gdLst>
                  <a:gd name="T0" fmla="*/ 24 w 60"/>
                  <a:gd name="T1" fmla="*/ 0 h 59"/>
                  <a:gd name="T2" fmla="*/ 0 w 60"/>
                  <a:gd name="T3" fmla="*/ 28 h 59"/>
                  <a:gd name="T4" fmla="*/ 36 w 60"/>
                  <a:gd name="T5" fmla="*/ 59 h 59"/>
                  <a:gd name="T6" fmla="*/ 60 w 60"/>
                  <a:gd name="T7" fmla="*/ 32 h 59"/>
                  <a:gd name="T8" fmla="*/ 24 w 60"/>
                  <a:gd name="T9" fmla="*/ 0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0" h="59">
                    <a:moveTo>
                      <a:pt x="24" y="0"/>
                    </a:moveTo>
                    <a:lnTo>
                      <a:pt x="0" y="28"/>
                    </a:lnTo>
                    <a:lnTo>
                      <a:pt x="36" y="59"/>
                    </a:lnTo>
                    <a:lnTo>
                      <a:pt x="60" y="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5" name="Freeform 140"/>
              <p:cNvSpPr>
                <a:spLocks/>
              </p:cNvSpPr>
              <p:nvPr/>
            </p:nvSpPr>
            <p:spPr bwMode="auto">
              <a:xfrm>
                <a:off x="415" y="529"/>
                <a:ext cx="60" cy="59"/>
              </a:xfrm>
              <a:custGeom>
                <a:avLst/>
                <a:gdLst>
                  <a:gd name="T0" fmla="*/ 24 w 60"/>
                  <a:gd name="T1" fmla="*/ 0 h 59"/>
                  <a:gd name="T2" fmla="*/ 0 w 60"/>
                  <a:gd name="T3" fmla="*/ 28 h 59"/>
                  <a:gd name="T4" fmla="*/ 36 w 60"/>
                  <a:gd name="T5" fmla="*/ 59 h 59"/>
                  <a:gd name="T6" fmla="*/ 60 w 60"/>
                  <a:gd name="T7" fmla="*/ 32 h 59"/>
                  <a:gd name="T8" fmla="*/ 24 w 60"/>
                  <a:gd name="T9" fmla="*/ 0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0" h="59">
                    <a:moveTo>
                      <a:pt x="24" y="0"/>
                    </a:moveTo>
                    <a:lnTo>
                      <a:pt x="0" y="28"/>
                    </a:lnTo>
                    <a:lnTo>
                      <a:pt x="36" y="59"/>
                    </a:lnTo>
                    <a:lnTo>
                      <a:pt x="60" y="32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6" name="Freeform 141"/>
              <p:cNvSpPr>
                <a:spLocks/>
              </p:cNvSpPr>
              <p:nvPr/>
            </p:nvSpPr>
            <p:spPr bwMode="auto">
              <a:xfrm>
                <a:off x="610" y="965"/>
                <a:ext cx="38" cy="15"/>
              </a:xfrm>
              <a:custGeom>
                <a:avLst/>
                <a:gdLst>
                  <a:gd name="T0" fmla="*/ 6 w 38"/>
                  <a:gd name="T1" fmla="*/ 0 h 15"/>
                  <a:gd name="T2" fmla="*/ 0 w 38"/>
                  <a:gd name="T3" fmla="*/ 15 h 15"/>
                  <a:gd name="T4" fmla="*/ 38 w 38"/>
                  <a:gd name="T5" fmla="*/ 13 h 15"/>
                  <a:gd name="T6" fmla="*/ 6 w 38"/>
                  <a:gd name="T7" fmla="*/ 0 h 1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8" h="15">
                    <a:moveTo>
                      <a:pt x="6" y="0"/>
                    </a:moveTo>
                    <a:lnTo>
                      <a:pt x="0" y="15"/>
                    </a:lnTo>
                    <a:lnTo>
                      <a:pt x="38" y="13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7" name="Freeform 142"/>
              <p:cNvSpPr>
                <a:spLocks/>
              </p:cNvSpPr>
              <p:nvPr/>
            </p:nvSpPr>
            <p:spPr bwMode="auto">
              <a:xfrm>
                <a:off x="610" y="965"/>
                <a:ext cx="38" cy="15"/>
              </a:xfrm>
              <a:custGeom>
                <a:avLst/>
                <a:gdLst>
                  <a:gd name="T0" fmla="*/ 6 w 38"/>
                  <a:gd name="T1" fmla="*/ 0 h 15"/>
                  <a:gd name="T2" fmla="*/ 0 w 38"/>
                  <a:gd name="T3" fmla="*/ 15 h 15"/>
                  <a:gd name="T4" fmla="*/ 38 w 38"/>
                  <a:gd name="T5" fmla="*/ 13 h 15"/>
                  <a:gd name="T6" fmla="*/ 6 w 38"/>
                  <a:gd name="T7" fmla="*/ 0 h 1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8" h="15">
                    <a:moveTo>
                      <a:pt x="6" y="0"/>
                    </a:moveTo>
                    <a:lnTo>
                      <a:pt x="0" y="15"/>
                    </a:lnTo>
                    <a:lnTo>
                      <a:pt x="38" y="13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8" name="Freeform 143"/>
              <p:cNvSpPr>
                <a:spLocks noEditPoints="1"/>
              </p:cNvSpPr>
              <p:nvPr/>
            </p:nvSpPr>
            <p:spPr bwMode="auto">
              <a:xfrm>
                <a:off x="341" y="866"/>
                <a:ext cx="216" cy="111"/>
              </a:xfrm>
              <a:custGeom>
                <a:avLst/>
                <a:gdLst>
                  <a:gd name="T0" fmla="*/ 144 w 216"/>
                  <a:gd name="T1" fmla="*/ 50 h 111"/>
                  <a:gd name="T2" fmla="*/ 130 w 216"/>
                  <a:gd name="T3" fmla="*/ 84 h 111"/>
                  <a:gd name="T4" fmla="*/ 204 w 216"/>
                  <a:gd name="T5" fmla="*/ 111 h 111"/>
                  <a:gd name="T6" fmla="*/ 216 w 216"/>
                  <a:gd name="T7" fmla="*/ 77 h 111"/>
                  <a:gd name="T8" fmla="*/ 144 w 216"/>
                  <a:gd name="T9" fmla="*/ 50 h 111"/>
                  <a:gd name="T10" fmla="*/ 13 w 216"/>
                  <a:gd name="T11" fmla="*/ 0 h 111"/>
                  <a:gd name="T12" fmla="*/ 0 w 216"/>
                  <a:gd name="T13" fmla="*/ 34 h 111"/>
                  <a:gd name="T14" fmla="*/ 73 w 216"/>
                  <a:gd name="T15" fmla="*/ 61 h 111"/>
                  <a:gd name="T16" fmla="*/ 85 w 216"/>
                  <a:gd name="T17" fmla="*/ 27 h 111"/>
                  <a:gd name="T18" fmla="*/ 13 w 216"/>
                  <a:gd name="T19" fmla="*/ 0 h 1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" h="111">
                    <a:moveTo>
                      <a:pt x="144" y="50"/>
                    </a:moveTo>
                    <a:lnTo>
                      <a:pt x="130" y="84"/>
                    </a:lnTo>
                    <a:lnTo>
                      <a:pt x="204" y="111"/>
                    </a:lnTo>
                    <a:lnTo>
                      <a:pt x="216" y="77"/>
                    </a:lnTo>
                    <a:lnTo>
                      <a:pt x="144" y="50"/>
                    </a:lnTo>
                    <a:close/>
                    <a:moveTo>
                      <a:pt x="13" y="0"/>
                    </a:moveTo>
                    <a:lnTo>
                      <a:pt x="0" y="34"/>
                    </a:lnTo>
                    <a:lnTo>
                      <a:pt x="73" y="61"/>
                    </a:lnTo>
                    <a:lnTo>
                      <a:pt x="85" y="27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9" name="Freeform 144"/>
              <p:cNvSpPr>
                <a:spLocks noEditPoints="1"/>
              </p:cNvSpPr>
              <p:nvPr/>
            </p:nvSpPr>
            <p:spPr bwMode="auto">
              <a:xfrm>
                <a:off x="341" y="866"/>
                <a:ext cx="216" cy="111"/>
              </a:xfrm>
              <a:custGeom>
                <a:avLst/>
                <a:gdLst>
                  <a:gd name="T0" fmla="*/ 144 w 216"/>
                  <a:gd name="T1" fmla="*/ 50 h 111"/>
                  <a:gd name="T2" fmla="*/ 130 w 216"/>
                  <a:gd name="T3" fmla="*/ 84 h 111"/>
                  <a:gd name="T4" fmla="*/ 204 w 216"/>
                  <a:gd name="T5" fmla="*/ 111 h 111"/>
                  <a:gd name="T6" fmla="*/ 216 w 216"/>
                  <a:gd name="T7" fmla="*/ 77 h 111"/>
                  <a:gd name="T8" fmla="*/ 144 w 216"/>
                  <a:gd name="T9" fmla="*/ 50 h 111"/>
                  <a:gd name="T10" fmla="*/ 13 w 216"/>
                  <a:gd name="T11" fmla="*/ 0 h 111"/>
                  <a:gd name="T12" fmla="*/ 0 w 216"/>
                  <a:gd name="T13" fmla="*/ 34 h 111"/>
                  <a:gd name="T14" fmla="*/ 73 w 216"/>
                  <a:gd name="T15" fmla="*/ 61 h 111"/>
                  <a:gd name="T16" fmla="*/ 85 w 216"/>
                  <a:gd name="T17" fmla="*/ 27 h 111"/>
                  <a:gd name="T18" fmla="*/ 13 w 216"/>
                  <a:gd name="T19" fmla="*/ 0 h 1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" h="111">
                    <a:moveTo>
                      <a:pt x="144" y="50"/>
                    </a:moveTo>
                    <a:lnTo>
                      <a:pt x="130" y="84"/>
                    </a:lnTo>
                    <a:lnTo>
                      <a:pt x="204" y="111"/>
                    </a:lnTo>
                    <a:lnTo>
                      <a:pt x="216" y="77"/>
                    </a:lnTo>
                    <a:lnTo>
                      <a:pt x="144" y="50"/>
                    </a:lnTo>
                    <a:moveTo>
                      <a:pt x="13" y="0"/>
                    </a:moveTo>
                    <a:lnTo>
                      <a:pt x="0" y="34"/>
                    </a:lnTo>
                    <a:lnTo>
                      <a:pt x="73" y="61"/>
                    </a:lnTo>
                    <a:lnTo>
                      <a:pt x="85" y="27"/>
                    </a:lnTo>
                    <a:lnTo>
                      <a:pt x="1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00" name="Freeform 145"/>
              <p:cNvSpPr>
                <a:spLocks/>
              </p:cNvSpPr>
              <p:nvPr/>
            </p:nvSpPr>
            <p:spPr bwMode="auto">
              <a:xfrm>
                <a:off x="238" y="827"/>
                <a:ext cx="58" cy="50"/>
              </a:xfrm>
              <a:custGeom>
                <a:avLst/>
                <a:gdLst>
                  <a:gd name="T0" fmla="*/ 14 w 58"/>
                  <a:gd name="T1" fmla="*/ 0 h 50"/>
                  <a:gd name="T2" fmla="*/ 0 w 58"/>
                  <a:gd name="T3" fmla="*/ 34 h 50"/>
                  <a:gd name="T4" fmla="*/ 45 w 58"/>
                  <a:gd name="T5" fmla="*/ 50 h 50"/>
                  <a:gd name="T6" fmla="*/ 58 w 58"/>
                  <a:gd name="T7" fmla="*/ 17 h 50"/>
                  <a:gd name="T8" fmla="*/ 14 w 58"/>
                  <a:gd name="T9" fmla="*/ 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14" y="0"/>
                    </a:moveTo>
                    <a:lnTo>
                      <a:pt x="0" y="34"/>
                    </a:lnTo>
                    <a:lnTo>
                      <a:pt x="45" y="50"/>
                    </a:lnTo>
                    <a:lnTo>
                      <a:pt x="58" y="17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01" name="Freeform 146"/>
              <p:cNvSpPr>
                <a:spLocks/>
              </p:cNvSpPr>
              <p:nvPr/>
            </p:nvSpPr>
            <p:spPr bwMode="auto">
              <a:xfrm>
                <a:off x="238" y="827"/>
                <a:ext cx="58" cy="50"/>
              </a:xfrm>
              <a:custGeom>
                <a:avLst/>
                <a:gdLst>
                  <a:gd name="T0" fmla="*/ 14 w 58"/>
                  <a:gd name="T1" fmla="*/ 0 h 50"/>
                  <a:gd name="T2" fmla="*/ 0 w 58"/>
                  <a:gd name="T3" fmla="*/ 34 h 50"/>
                  <a:gd name="T4" fmla="*/ 45 w 58"/>
                  <a:gd name="T5" fmla="*/ 50 h 50"/>
                  <a:gd name="T6" fmla="*/ 58 w 58"/>
                  <a:gd name="T7" fmla="*/ 17 h 50"/>
                  <a:gd name="T8" fmla="*/ 14 w 58"/>
                  <a:gd name="T9" fmla="*/ 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14" y="0"/>
                    </a:moveTo>
                    <a:lnTo>
                      <a:pt x="0" y="34"/>
                    </a:lnTo>
                    <a:lnTo>
                      <a:pt x="45" y="50"/>
                    </a:lnTo>
                    <a:lnTo>
                      <a:pt x="58" y="17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02" name="Freeform 147"/>
              <p:cNvSpPr>
                <a:spLocks/>
              </p:cNvSpPr>
              <p:nvPr/>
            </p:nvSpPr>
            <p:spPr bwMode="auto">
              <a:xfrm>
                <a:off x="330" y="1457"/>
                <a:ext cx="80" cy="60"/>
              </a:xfrm>
              <a:custGeom>
                <a:avLst/>
                <a:gdLst>
                  <a:gd name="T0" fmla="*/ 73 w 80"/>
                  <a:gd name="T1" fmla="*/ 0 h 60"/>
                  <a:gd name="T2" fmla="*/ 0 w 80"/>
                  <a:gd name="T3" fmla="*/ 26 h 60"/>
                  <a:gd name="T4" fmla="*/ 12 w 80"/>
                  <a:gd name="T5" fmla="*/ 60 h 60"/>
                  <a:gd name="T6" fmla="*/ 71 w 80"/>
                  <a:gd name="T7" fmla="*/ 39 h 60"/>
                  <a:gd name="T8" fmla="*/ 80 w 80"/>
                  <a:gd name="T9" fmla="*/ 22 h 60"/>
                  <a:gd name="T10" fmla="*/ 73 w 80"/>
                  <a:gd name="T11" fmla="*/ 0 h 6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0" h="60">
                    <a:moveTo>
                      <a:pt x="73" y="0"/>
                    </a:moveTo>
                    <a:lnTo>
                      <a:pt x="0" y="26"/>
                    </a:lnTo>
                    <a:lnTo>
                      <a:pt x="12" y="60"/>
                    </a:lnTo>
                    <a:lnTo>
                      <a:pt x="71" y="39"/>
                    </a:lnTo>
                    <a:lnTo>
                      <a:pt x="80" y="22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03" name="Freeform 148"/>
              <p:cNvSpPr>
                <a:spLocks/>
              </p:cNvSpPr>
              <p:nvPr/>
            </p:nvSpPr>
            <p:spPr bwMode="auto">
              <a:xfrm>
                <a:off x="330" y="1457"/>
                <a:ext cx="80" cy="60"/>
              </a:xfrm>
              <a:custGeom>
                <a:avLst/>
                <a:gdLst>
                  <a:gd name="T0" fmla="*/ 73 w 80"/>
                  <a:gd name="T1" fmla="*/ 0 h 60"/>
                  <a:gd name="T2" fmla="*/ 0 w 80"/>
                  <a:gd name="T3" fmla="*/ 26 h 60"/>
                  <a:gd name="T4" fmla="*/ 12 w 80"/>
                  <a:gd name="T5" fmla="*/ 60 h 60"/>
                  <a:gd name="T6" fmla="*/ 71 w 80"/>
                  <a:gd name="T7" fmla="*/ 39 h 60"/>
                  <a:gd name="T8" fmla="*/ 80 w 80"/>
                  <a:gd name="T9" fmla="*/ 22 h 60"/>
                  <a:gd name="T10" fmla="*/ 73 w 80"/>
                  <a:gd name="T11" fmla="*/ 0 h 6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0" h="60">
                    <a:moveTo>
                      <a:pt x="73" y="0"/>
                    </a:moveTo>
                    <a:lnTo>
                      <a:pt x="0" y="26"/>
                    </a:lnTo>
                    <a:lnTo>
                      <a:pt x="12" y="60"/>
                    </a:lnTo>
                    <a:lnTo>
                      <a:pt x="71" y="39"/>
                    </a:lnTo>
                    <a:lnTo>
                      <a:pt x="80" y="22"/>
                    </a:lnTo>
                    <a:lnTo>
                      <a:pt x="7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04" name="Freeform 149"/>
              <p:cNvSpPr>
                <a:spLocks/>
              </p:cNvSpPr>
              <p:nvPr/>
            </p:nvSpPr>
            <p:spPr bwMode="auto">
              <a:xfrm>
                <a:off x="226" y="1503"/>
                <a:ext cx="57" cy="50"/>
              </a:xfrm>
              <a:custGeom>
                <a:avLst/>
                <a:gdLst>
                  <a:gd name="T0" fmla="*/ 45 w 57"/>
                  <a:gd name="T1" fmla="*/ 0 h 50"/>
                  <a:gd name="T2" fmla="*/ 0 w 57"/>
                  <a:gd name="T3" fmla="*/ 16 h 50"/>
                  <a:gd name="T4" fmla="*/ 12 w 57"/>
                  <a:gd name="T5" fmla="*/ 50 h 50"/>
                  <a:gd name="T6" fmla="*/ 57 w 57"/>
                  <a:gd name="T7" fmla="*/ 34 h 50"/>
                  <a:gd name="T8" fmla="*/ 45 w 57"/>
                  <a:gd name="T9" fmla="*/ 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" h="50">
                    <a:moveTo>
                      <a:pt x="45" y="0"/>
                    </a:moveTo>
                    <a:lnTo>
                      <a:pt x="0" y="16"/>
                    </a:lnTo>
                    <a:lnTo>
                      <a:pt x="12" y="50"/>
                    </a:lnTo>
                    <a:lnTo>
                      <a:pt x="57" y="3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05" name="Freeform 150"/>
              <p:cNvSpPr>
                <a:spLocks/>
              </p:cNvSpPr>
              <p:nvPr/>
            </p:nvSpPr>
            <p:spPr bwMode="auto">
              <a:xfrm>
                <a:off x="226" y="1503"/>
                <a:ext cx="57" cy="50"/>
              </a:xfrm>
              <a:custGeom>
                <a:avLst/>
                <a:gdLst>
                  <a:gd name="T0" fmla="*/ 45 w 57"/>
                  <a:gd name="T1" fmla="*/ 0 h 50"/>
                  <a:gd name="T2" fmla="*/ 0 w 57"/>
                  <a:gd name="T3" fmla="*/ 16 h 50"/>
                  <a:gd name="T4" fmla="*/ 12 w 57"/>
                  <a:gd name="T5" fmla="*/ 50 h 50"/>
                  <a:gd name="T6" fmla="*/ 57 w 57"/>
                  <a:gd name="T7" fmla="*/ 34 h 50"/>
                  <a:gd name="T8" fmla="*/ 45 w 57"/>
                  <a:gd name="T9" fmla="*/ 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" h="50">
                    <a:moveTo>
                      <a:pt x="45" y="0"/>
                    </a:moveTo>
                    <a:lnTo>
                      <a:pt x="0" y="16"/>
                    </a:lnTo>
                    <a:lnTo>
                      <a:pt x="12" y="50"/>
                    </a:lnTo>
                    <a:lnTo>
                      <a:pt x="57" y="34"/>
                    </a:lnTo>
                    <a:lnTo>
                      <a:pt x="4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06" name="Freeform 151"/>
              <p:cNvSpPr>
                <a:spLocks/>
              </p:cNvSpPr>
              <p:nvPr/>
            </p:nvSpPr>
            <p:spPr bwMode="auto">
              <a:xfrm>
                <a:off x="391" y="1809"/>
                <a:ext cx="60" cy="48"/>
              </a:xfrm>
              <a:custGeom>
                <a:avLst/>
                <a:gdLst>
                  <a:gd name="T0" fmla="*/ 45 w 60"/>
                  <a:gd name="T1" fmla="*/ 0 h 48"/>
                  <a:gd name="T2" fmla="*/ 25 w 60"/>
                  <a:gd name="T3" fmla="*/ 0 h 48"/>
                  <a:gd name="T4" fmla="*/ 0 w 60"/>
                  <a:gd name="T5" fmla="*/ 20 h 48"/>
                  <a:gd name="T6" fmla="*/ 23 w 60"/>
                  <a:gd name="T7" fmla="*/ 48 h 48"/>
                  <a:gd name="T8" fmla="*/ 60 w 60"/>
                  <a:gd name="T9" fmla="*/ 18 h 48"/>
                  <a:gd name="T10" fmla="*/ 45 w 60"/>
                  <a:gd name="T11" fmla="*/ 0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0" h="48">
                    <a:moveTo>
                      <a:pt x="45" y="0"/>
                    </a:moveTo>
                    <a:lnTo>
                      <a:pt x="25" y="0"/>
                    </a:lnTo>
                    <a:lnTo>
                      <a:pt x="0" y="20"/>
                    </a:lnTo>
                    <a:lnTo>
                      <a:pt x="23" y="48"/>
                    </a:lnTo>
                    <a:lnTo>
                      <a:pt x="60" y="18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07" name="Freeform 152"/>
              <p:cNvSpPr>
                <a:spLocks/>
              </p:cNvSpPr>
              <p:nvPr/>
            </p:nvSpPr>
            <p:spPr bwMode="auto">
              <a:xfrm>
                <a:off x="391" y="1809"/>
                <a:ext cx="60" cy="48"/>
              </a:xfrm>
              <a:custGeom>
                <a:avLst/>
                <a:gdLst>
                  <a:gd name="T0" fmla="*/ 45 w 60"/>
                  <a:gd name="T1" fmla="*/ 0 h 48"/>
                  <a:gd name="T2" fmla="*/ 25 w 60"/>
                  <a:gd name="T3" fmla="*/ 0 h 48"/>
                  <a:gd name="T4" fmla="*/ 0 w 60"/>
                  <a:gd name="T5" fmla="*/ 20 h 48"/>
                  <a:gd name="T6" fmla="*/ 23 w 60"/>
                  <a:gd name="T7" fmla="*/ 48 h 48"/>
                  <a:gd name="T8" fmla="*/ 60 w 60"/>
                  <a:gd name="T9" fmla="*/ 18 h 48"/>
                  <a:gd name="T10" fmla="*/ 45 w 60"/>
                  <a:gd name="T11" fmla="*/ 0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0" h="48">
                    <a:moveTo>
                      <a:pt x="45" y="0"/>
                    </a:moveTo>
                    <a:lnTo>
                      <a:pt x="25" y="0"/>
                    </a:lnTo>
                    <a:lnTo>
                      <a:pt x="0" y="20"/>
                    </a:lnTo>
                    <a:lnTo>
                      <a:pt x="23" y="48"/>
                    </a:lnTo>
                    <a:lnTo>
                      <a:pt x="60" y="18"/>
                    </a:lnTo>
                    <a:lnTo>
                      <a:pt x="4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08" name="Freeform 153"/>
              <p:cNvSpPr>
                <a:spLocks noEditPoints="1"/>
              </p:cNvSpPr>
              <p:nvPr/>
            </p:nvSpPr>
            <p:spPr bwMode="auto">
              <a:xfrm>
                <a:off x="710" y="1809"/>
                <a:ext cx="139" cy="180"/>
              </a:xfrm>
              <a:custGeom>
                <a:avLst/>
                <a:gdLst>
                  <a:gd name="T0" fmla="*/ 40 w 139"/>
                  <a:gd name="T1" fmla="*/ 95 h 180"/>
                  <a:gd name="T2" fmla="*/ 0 w 139"/>
                  <a:gd name="T3" fmla="*/ 161 h 180"/>
                  <a:gd name="T4" fmla="*/ 31 w 139"/>
                  <a:gd name="T5" fmla="*/ 180 h 180"/>
                  <a:gd name="T6" fmla="*/ 70 w 139"/>
                  <a:gd name="T7" fmla="*/ 113 h 180"/>
                  <a:gd name="T8" fmla="*/ 40 w 139"/>
                  <a:gd name="T9" fmla="*/ 95 h 180"/>
                  <a:gd name="T10" fmla="*/ 139 w 139"/>
                  <a:gd name="T11" fmla="*/ 0 h 180"/>
                  <a:gd name="T12" fmla="*/ 96 w 139"/>
                  <a:gd name="T13" fmla="*/ 0 h 180"/>
                  <a:gd name="T14" fmla="*/ 71 w 139"/>
                  <a:gd name="T15" fmla="*/ 41 h 180"/>
                  <a:gd name="T16" fmla="*/ 103 w 139"/>
                  <a:gd name="T17" fmla="*/ 60 h 180"/>
                  <a:gd name="T18" fmla="*/ 139 w 139"/>
                  <a:gd name="T19" fmla="*/ 0 h 1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9" h="180">
                    <a:moveTo>
                      <a:pt x="40" y="95"/>
                    </a:moveTo>
                    <a:lnTo>
                      <a:pt x="0" y="161"/>
                    </a:lnTo>
                    <a:lnTo>
                      <a:pt x="31" y="180"/>
                    </a:lnTo>
                    <a:lnTo>
                      <a:pt x="70" y="113"/>
                    </a:lnTo>
                    <a:lnTo>
                      <a:pt x="40" y="95"/>
                    </a:lnTo>
                    <a:close/>
                    <a:moveTo>
                      <a:pt x="139" y="0"/>
                    </a:moveTo>
                    <a:lnTo>
                      <a:pt x="96" y="0"/>
                    </a:lnTo>
                    <a:lnTo>
                      <a:pt x="71" y="41"/>
                    </a:lnTo>
                    <a:lnTo>
                      <a:pt x="103" y="6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09" name="Freeform 154"/>
              <p:cNvSpPr>
                <a:spLocks noEditPoints="1"/>
              </p:cNvSpPr>
              <p:nvPr/>
            </p:nvSpPr>
            <p:spPr bwMode="auto">
              <a:xfrm>
                <a:off x="710" y="1809"/>
                <a:ext cx="139" cy="180"/>
              </a:xfrm>
              <a:custGeom>
                <a:avLst/>
                <a:gdLst>
                  <a:gd name="T0" fmla="*/ 40 w 139"/>
                  <a:gd name="T1" fmla="*/ 95 h 180"/>
                  <a:gd name="T2" fmla="*/ 0 w 139"/>
                  <a:gd name="T3" fmla="*/ 161 h 180"/>
                  <a:gd name="T4" fmla="*/ 31 w 139"/>
                  <a:gd name="T5" fmla="*/ 180 h 180"/>
                  <a:gd name="T6" fmla="*/ 70 w 139"/>
                  <a:gd name="T7" fmla="*/ 113 h 180"/>
                  <a:gd name="T8" fmla="*/ 40 w 139"/>
                  <a:gd name="T9" fmla="*/ 95 h 180"/>
                  <a:gd name="T10" fmla="*/ 139 w 139"/>
                  <a:gd name="T11" fmla="*/ 0 h 180"/>
                  <a:gd name="T12" fmla="*/ 96 w 139"/>
                  <a:gd name="T13" fmla="*/ 0 h 180"/>
                  <a:gd name="T14" fmla="*/ 71 w 139"/>
                  <a:gd name="T15" fmla="*/ 41 h 180"/>
                  <a:gd name="T16" fmla="*/ 103 w 139"/>
                  <a:gd name="T17" fmla="*/ 60 h 180"/>
                  <a:gd name="T18" fmla="*/ 139 w 139"/>
                  <a:gd name="T19" fmla="*/ 0 h 1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9" h="180">
                    <a:moveTo>
                      <a:pt x="40" y="95"/>
                    </a:moveTo>
                    <a:lnTo>
                      <a:pt x="0" y="161"/>
                    </a:lnTo>
                    <a:lnTo>
                      <a:pt x="31" y="180"/>
                    </a:lnTo>
                    <a:lnTo>
                      <a:pt x="70" y="113"/>
                    </a:lnTo>
                    <a:lnTo>
                      <a:pt x="40" y="95"/>
                    </a:lnTo>
                    <a:moveTo>
                      <a:pt x="139" y="0"/>
                    </a:moveTo>
                    <a:lnTo>
                      <a:pt x="96" y="0"/>
                    </a:lnTo>
                    <a:lnTo>
                      <a:pt x="71" y="41"/>
                    </a:lnTo>
                    <a:lnTo>
                      <a:pt x="103" y="60"/>
                    </a:lnTo>
                    <a:lnTo>
                      <a:pt x="1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10" name="Freeform 155"/>
              <p:cNvSpPr>
                <a:spLocks/>
              </p:cNvSpPr>
              <p:nvPr/>
            </p:nvSpPr>
            <p:spPr bwMode="auto">
              <a:xfrm>
                <a:off x="653" y="2023"/>
                <a:ext cx="55" cy="60"/>
              </a:xfrm>
              <a:custGeom>
                <a:avLst/>
                <a:gdLst>
                  <a:gd name="T0" fmla="*/ 25 w 55"/>
                  <a:gd name="T1" fmla="*/ 0 h 60"/>
                  <a:gd name="T2" fmla="*/ 0 w 55"/>
                  <a:gd name="T3" fmla="*/ 40 h 60"/>
                  <a:gd name="T4" fmla="*/ 31 w 55"/>
                  <a:gd name="T5" fmla="*/ 60 h 60"/>
                  <a:gd name="T6" fmla="*/ 55 w 55"/>
                  <a:gd name="T7" fmla="*/ 19 h 60"/>
                  <a:gd name="T8" fmla="*/ 25 w 55"/>
                  <a:gd name="T9" fmla="*/ 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60">
                    <a:moveTo>
                      <a:pt x="25" y="0"/>
                    </a:moveTo>
                    <a:lnTo>
                      <a:pt x="0" y="40"/>
                    </a:lnTo>
                    <a:lnTo>
                      <a:pt x="31" y="60"/>
                    </a:lnTo>
                    <a:lnTo>
                      <a:pt x="55" y="19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11" name="Freeform 156"/>
              <p:cNvSpPr>
                <a:spLocks/>
              </p:cNvSpPr>
              <p:nvPr/>
            </p:nvSpPr>
            <p:spPr bwMode="auto">
              <a:xfrm>
                <a:off x="653" y="2023"/>
                <a:ext cx="55" cy="60"/>
              </a:xfrm>
              <a:custGeom>
                <a:avLst/>
                <a:gdLst>
                  <a:gd name="T0" fmla="*/ 25 w 55"/>
                  <a:gd name="T1" fmla="*/ 0 h 60"/>
                  <a:gd name="T2" fmla="*/ 0 w 55"/>
                  <a:gd name="T3" fmla="*/ 40 h 60"/>
                  <a:gd name="T4" fmla="*/ 31 w 55"/>
                  <a:gd name="T5" fmla="*/ 60 h 60"/>
                  <a:gd name="T6" fmla="*/ 55 w 55"/>
                  <a:gd name="T7" fmla="*/ 19 h 60"/>
                  <a:gd name="T8" fmla="*/ 25 w 55"/>
                  <a:gd name="T9" fmla="*/ 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60">
                    <a:moveTo>
                      <a:pt x="25" y="0"/>
                    </a:moveTo>
                    <a:lnTo>
                      <a:pt x="0" y="40"/>
                    </a:lnTo>
                    <a:lnTo>
                      <a:pt x="31" y="60"/>
                    </a:lnTo>
                    <a:lnTo>
                      <a:pt x="55" y="19"/>
                    </a:lnTo>
                    <a:lnTo>
                      <a:pt x="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12" name="Freeform 157"/>
              <p:cNvSpPr>
                <a:spLocks/>
              </p:cNvSpPr>
              <p:nvPr/>
            </p:nvSpPr>
            <p:spPr bwMode="auto">
              <a:xfrm>
                <a:off x="1054" y="1809"/>
                <a:ext cx="37" cy="13"/>
              </a:xfrm>
              <a:custGeom>
                <a:avLst/>
                <a:gdLst>
                  <a:gd name="T0" fmla="*/ 37 w 37"/>
                  <a:gd name="T1" fmla="*/ 0 h 13"/>
                  <a:gd name="T2" fmla="*/ 1 w 37"/>
                  <a:gd name="T3" fmla="*/ 0 h 13"/>
                  <a:gd name="T4" fmla="*/ 0 w 37"/>
                  <a:gd name="T5" fmla="*/ 6 h 13"/>
                  <a:gd name="T6" fmla="*/ 35 w 37"/>
                  <a:gd name="T7" fmla="*/ 13 h 13"/>
                  <a:gd name="T8" fmla="*/ 37 w 37"/>
                  <a:gd name="T9" fmla="*/ 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" h="13">
                    <a:moveTo>
                      <a:pt x="37" y="0"/>
                    </a:moveTo>
                    <a:lnTo>
                      <a:pt x="1" y="0"/>
                    </a:lnTo>
                    <a:lnTo>
                      <a:pt x="0" y="6"/>
                    </a:lnTo>
                    <a:lnTo>
                      <a:pt x="35" y="1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13" name="Freeform 158"/>
              <p:cNvSpPr>
                <a:spLocks/>
              </p:cNvSpPr>
              <p:nvPr/>
            </p:nvSpPr>
            <p:spPr bwMode="auto">
              <a:xfrm>
                <a:off x="1054" y="1809"/>
                <a:ext cx="37" cy="13"/>
              </a:xfrm>
              <a:custGeom>
                <a:avLst/>
                <a:gdLst>
                  <a:gd name="T0" fmla="*/ 37 w 37"/>
                  <a:gd name="T1" fmla="*/ 0 h 13"/>
                  <a:gd name="T2" fmla="*/ 1 w 37"/>
                  <a:gd name="T3" fmla="*/ 0 h 13"/>
                  <a:gd name="T4" fmla="*/ 0 w 37"/>
                  <a:gd name="T5" fmla="*/ 6 h 13"/>
                  <a:gd name="T6" fmla="*/ 35 w 37"/>
                  <a:gd name="T7" fmla="*/ 13 h 13"/>
                  <a:gd name="T8" fmla="*/ 37 w 37"/>
                  <a:gd name="T9" fmla="*/ 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" h="13">
                    <a:moveTo>
                      <a:pt x="37" y="0"/>
                    </a:moveTo>
                    <a:lnTo>
                      <a:pt x="1" y="0"/>
                    </a:lnTo>
                    <a:lnTo>
                      <a:pt x="0" y="6"/>
                    </a:lnTo>
                    <a:lnTo>
                      <a:pt x="35" y="13"/>
                    </a:lnTo>
                    <a:lnTo>
                      <a:pt x="3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14" name="Freeform 159"/>
              <p:cNvSpPr>
                <a:spLocks noEditPoints="1"/>
              </p:cNvSpPr>
              <p:nvPr/>
            </p:nvSpPr>
            <p:spPr bwMode="auto">
              <a:xfrm>
                <a:off x="1001" y="1876"/>
                <a:ext cx="77" cy="219"/>
              </a:xfrm>
              <a:custGeom>
                <a:avLst/>
                <a:gdLst>
                  <a:gd name="T0" fmla="*/ 15 w 77"/>
                  <a:gd name="T1" fmla="*/ 137 h 219"/>
                  <a:gd name="T2" fmla="*/ 0 w 77"/>
                  <a:gd name="T3" fmla="*/ 212 h 219"/>
                  <a:gd name="T4" fmla="*/ 35 w 77"/>
                  <a:gd name="T5" fmla="*/ 219 h 219"/>
                  <a:gd name="T6" fmla="*/ 50 w 77"/>
                  <a:gd name="T7" fmla="*/ 143 h 219"/>
                  <a:gd name="T8" fmla="*/ 15 w 77"/>
                  <a:gd name="T9" fmla="*/ 137 h 219"/>
                  <a:gd name="T10" fmla="*/ 41 w 77"/>
                  <a:gd name="T11" fmla="*/ 0 h 219"/>
                  <a:gd name="T12" fmla="*/ 26 w 77"/>
                  <a:gd name="T13" fmla="*/ 76 h 219"/>
                  <a:gd name="T14" fmla="*/ 62 w 77"/>
                  <a:gd name="T15" fmla="*/ 83 h 219"/>
                  <a:gd name="T16" fmla="*/ 77 w 77"/>
                  <a:gd name="T17" fmla="*/ 7 h 219"/>
                  <a:gd name="T18" fmla="*/ 41 w 77"/>
                  <a:gd name="T19" fmla="*/ 0 h 2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7" h="219">
                    <a:moveTo>
                      <a:pt x="15" y="137"/>
                    </a:moveTo>
                    <a:lnTo>
                      <a:pt x="0" y="212"/>
                    </a:lnTo>
                    <a:lnTo>
                      <a:pt x="35" y="219"/>
                    </a:lnTo>
                    <a:lnTo>
                      <a:pt x="50" y="143"/>
                    </a:lnTo>
                    <a:lnTo>
                      <a:pt x="15" y="137"/>
                    </a:lnTo>
                    <a:close/>
                    <a:moveTo>
                      <a:pt x="41" y="0"/>
                    </a:moveTo>
                    <a:lnTo>
                      <a:pt x="26" y="76"/>
                    </a:lnTo>
                    <a:lnTo>
                      <a:pt x="62" y="83"/>
                    </a:lnTo>
                    <a:lnTo>
                      <a:pt x="77" y="7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15" name="Freeform 160"/>
              <p:cNvSpPr>
                <a:spLocks noEditPoints="1"/>
              </p:cNvSpPr>
              <p:nvPr/>
            </p:nvSpPr>
            <p:spPr bwMode="auto">
              <a:xfrm>
                <a:off x="1001" y="1876"/>
                <a:ext cx="77" cy="219"/>
              </a:xfrm>
              <a:custGeom>
                <a:avLst/>
                <a:gdLst>
                  <a:gd name="T0" fmla="*/ 15 w 77"/>
                  <a:gd name="T1" fmla="*/ 137 h 219"/>
                  <a:gd name="T2" fmla="*/ 0 w 77"/>
                  <a:gd name="T3" fmla="*/ 212 h 219"/>
                  <a:gd name="T4" fmla="*/ 35 w 77"/>
                  <a:gd name="T5" fmla="*/ 219 h 219"/>
                  <a:gd name="T6" fmla="*/ 50 w 77"/>
                  <a:gd name="T7" fmla="*/ 143 h 219"/>
                  <a:gd name="T8" fmla="*/ 15 w 77"/>
                  <a:gd name="T9" fmla="*/ 137 h 219"/>
                  <a:gd name="T10" fmla="*/ 41 w 77"/>
                  <a:gd name="T11" fmla="*/ 0 h 219"/>
                  <a:gd name="T12" fmla="*/ 26 w 77"/>
                  <a:gd name="T13" fmla="*/ 76 h 219"/>
                  <a:gd name="T14" fmla="*/ 62 w 77"/>
                  <a:gd name="T15" fmla="*/ 83 h 219"/>
                  <a:gd name="T16" fmla="*/ 77 w 77"/>
                  <a:gd name="T17" fmla="*/ 7 h 219"/>
                  <a:gd name="T18" fmla="*/ 41 w 77"/>
                  <a:gd name="T19" fmla="*/ 0 h 2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7" h="219">
                    <a:moveTo>
                      <a:pt x="15" y="137"/>
                    </a:moveTo>
                    <a:lnTo>
                      <a:pt x="0" y="212"/>
                    </a:lnTo>
                    <a:lnTo>
                      <a:pt x="35" y="219"/>
                    </a:lnTo>
                    <a:lnTo>
                      <a:pt x="50" y="143"/>
                    </a:lnTo>
                    <a:lnTo>
                      <a:pt x="15" y="137"/>
                    </a:lnTo>
                    <a:moveTo>
                      <a:pt x="41" y="0"/>
                    </a:moveTo>
                    <a:lnTo>
                      <a:pt x="26" y="76"/>
                    </a:lnTo>
                    <a:lnTo>
                      <a:pt x="62" y="83"/>
                    </a:lnTo>
                    <a:lnTo>
                      <a:pt x="77" y="7"/>
                    </a:lnTo>
                    <a:lnTo>
                      <a:pt x="4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16" name="Freeform 161"/>
              <p:cNvSpPr>
                <a:spLocks/>
              </p:cNvSpPr>
              <p:nvPr/>
            </p:nvSpPr>
            <p:spPr bwMode="auto">
              <a:xfrm>
                <a:off x="980" y="2149"/>
                <a:ext cx="45" cy="54"/>
              </a:xfrm>
              <a:custGeom>
                <a:avLst/>
                <a:gdLst>
                  <a:gd name="T0" fmla="*/ 9 w 45"/>
                  <a:gd name="T1" fmla="*/ 0 h 54"/>
                  <a:gd name="T2" fmla="*/ 0 w 45"/>
                  <a:gd name="T3" fmla="*/ 47 h 54"/>
                  <a:gd name="T4" fmla="*/ 36 w 45"/>
                  <a:gd name="T5" fmla="*/ 54 h 54"/>
                  <a:gd name="T6" fmla="*/ 45 w 45"/>
                  <a:gd name="T7" fmla="*/ 7 h 54"/>
                  <a:gd name="T8" fmla="*/ 9 w 45"/>
                  <a:gd name="T9" fmla="*/ 0 h 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5" h="54">
                    <a:moveTo>
                      <a:pt x="9" y="0"/>
                    </a:moveTo>
                    <a:lnTo>
                      <a:pt x="0" y="47"/>
                    </a:lnTo>
                    <a:lnTo>
                      <a:pt x="36" y="54"/>
                    </a:lnTo>
                    <a:lnTo>
                      <a:pt x="45" y="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17" name="Freeform 162"/>
              <p:cNvSpPr>
                <a:spLocks/>
              </p:cNvSpPr>
              <p:nvPr/>
            </p:nvSpPr>
            <p:spPr bwMode="auto">
              <a:xfrm>
                <a:off x="980" y="2149"/>
                <a:ext cx="45" cy="54"/>
              </a:xfrm>
              <a:custGeom>
                <a:avLst/>
                <a:gdLst>
                  <a:gd name="T0" fmla="*/ 9 w 45"/>
                  <a:gd name="T1" fmla="*/ 0 h 54"/>
                  <a:gd name="T2" fmla="*/ 0 w 45"/>
                  <a:gd name="T3" fmla="*/ 47 h 54"/>
                  <a:gd name="T4" fmla="*/ 36 w 45"/>
                  <a:gd name="T5" fmla="*/ 54 h 54"/>
                  <a:gd name="T6" fmla="*/ 45 w 45"/>
                  <a:gd name="T7" fmla="*/ 7 h 54"/>
                  <a:gd name="T8" fmla="*/ 9 w 45"/>
                  <a:gd name="T9" fmla="*/ 0 h 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5" h="54">
                    <a:moveTo>
                      <a:pt x="9" y="0"/>
                    </a:moveTo>
                    <a:lnTo>
                      <a:pt x="0" y="47"/>
                    </a:lnTo>
                    <a:lnTo>
                      <a:pt x="36" y="54"/>
                    </a:lnTo>
                    <a:lnTo>
                      <a:pt x="45" y="7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18" name="Freeform 163"/>
              <p:cNvSpPr>
                <a:spLocks/>
              </p:cNvSpPr>
              <p:nvPr/>
            </p:nvSpPr>
            <p:spPr bwMode="auto">
              <a:xfrm>
                <a:off x="1268" y="1809"/>
                <a:ext cx="38" cy="17"/>
              </a:xfrm>
              <a:custGeom>
                <a:avLst/>
                <a:gdLst>
                  <a:gd name="T0" fmla="*/ 36 w 38"/>
                  <a:gd name="T1" fmla="*/ 0 h 17"/>
                  <a:gd name="T2" fmla="*/ 0 w 38"/>
                  <a:gd name="T3" fmla="*/ 0 h 17"/>
                  <a:gd name="T4" fmla="*/ 2 w 38"/>
                  <a:gd name="T5" fmla="*/ 17 h 17"/>
                  <a:gd name="T6" fmla="*/ 38 w 38"/>
                  <a:gd name="T7" fmla="*/ 11 h 17"/>
                  <a:gd name="T8" fmla="*/ 36 w 38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" h="17">
                    <a:moveTo>
                      <a:pt x="36" y="0"/>
                    </a:moveTo>
                    <a:lnTo>
                      <a:pt x="0" y="0"/>
                    </a:lnTo>
                    <a:lnTo>
                      <a:pt x="2" y="17"/>
                    </a:lnTo>
                    <a:lnTo>
                      <a:pt x="38" y="1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19" name="Freeform 164"/>
              <p:cNvSpPr>
                <a:spLocks/>
              </p:cNvSpPr>
              <p:nvPr/>
            </p:nvSpPr>
            <p:spPr bwMode="auto">
              <a:xfrm>
                <a:off x="1268" y="1809"/>
                <a:ext cx="38" cy="17"/>
              </a:xfrm>
              <a:custGeom>
                <a:avLst/>
                <a:gdLst>
                  <a:gd name="T0" fmla="*/ 36 w 38"/>
                  <a:gd name="T1" fmla="*/ 0 h 17"/>
                  <a:gd name="T2" fmla="*/ 0 w 38"/>
                  <a:gd name="T3" fmla="*/ 0 h 17"/>
                  <a:gd name="T4" fmla="*/ 2 w 38"/>
                  <a:gd name="T5" fmla="*/ 17 h 17"/>
                  <a:gd name="T6" fmla="*/ 38 w 38"/>
                  <a:gd name="T7" fmla="*/ 11 h 17"/>
                  <a:gd name="T8" fmla="*/ 36 w 38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" h="17">
                    <a:moveTo>
                      <a:pt x="36" y="0"/>
                    </a:moveTo>
                    <a:lnTo>
                      <a:pt x="0" y="0"/>
                    </a:lnTo>
                    <a:lnTo>
                      <a:pt x="2" y="17"/>
                    </a:lnTo>
                    <a:lnTo>
                      <a:pt x="38" y="11"/>
                    </a:lnTo>
                    <a:lnTo>
                      <a:pt x="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20" name="Freeform 165"/>
              <p:cNvSpPr>
                <a:spLocks noEditPoints="1"/>
              </p:cNvSpPr>
              <p:nvPr/>
            </p:nvSpPr>
            <p:spPr bwMode="auto">
              <a:xfrm>
                <a:off x="1281" y="1882"/>
                <a:ext cx="69" cy="219"/>
              </a:xfrm>
              <a:custGeom>
                <a:avLst/>
                <a:gdLst>
                  <a:gd name="T0" fmla="*/ 57 w 69"/>
                  <a:gd name="T1" fmla="*/ 136 h 219"/>
                  <a:gd name="T2" fmla="*/ 22 w 69"/>
                  <a:gd name="T3" fmla="*/ 143 h 219"/>
                  <a:gd name="T4" fmla="*/ 34 w 69"/>
                  <a:gd name="T5" fmla="*/ 219 h 219"/>
                  <a:gd name="T6" fmla="*/ 69 w 69"/>
                  <a:gd name="T7" fmla="*/ 213 h 219"/>
                  <a:gd name="T8" fmla="*/ 57 w 69"/>
                  <a:gd name="T9" fmla="*/ 136 h 219"/>
                  <a:gd name="T10" fmla="*/ 36 w 69"/>
                  <a:gd name="T11" fmla="*/ 0 h 219"/>
                  <a:gd name="T12" fmla="*/ 0 w 69"/>
                  <a:gd name="T13" fmla="*/ 6 h 219"/>
                  <a:gd name="T14" fmla="*/ 12 w 69"/>
                  <a:gd name="T15" fmla="*/ 81 h 219"/>
                  <a:gd name="T16" fmla="*/ 48 w 69"/>
                  <a:gd name="T17" fmla="*/ 75 h 219"/>
                  <a:gd name="T18" fmla="*/ 36 w 69"/>
                  <a:gd name="T19" fmla="*/ 0 h 2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9" h="219">
                    <a:moveTo>
                      <a:pt x="57" y="136"/>
                    </a:moveTo>
                    <a:lnTo>
                      <a:pt x="22" y="143"/>
                    </a:lnTo>
                    <a:lnTo>
                      <a:pt x="34" y="219"/>
                    </a:lnTo>
                    <a:lnTo>
                      <a:pt x="69" y="213"/>
                    </a:lnTo>
                    <a:lnTo>
                      <a:pt x="57" y="136"/>
                    </a:lnTo>
                    <a:close/>
                    <a:moveTo>
                      <a:pt x="36" y="0"/>
                    </a:moveTo>
                    <a:lnTo>
                      <a:pt x="0" y="6"/>
                    </a:lnTo>
                    <a:lnTo>
                      <a:pt x="12" y="81"/>
                    </a:lnTo>
                    <a:lnTo>
                      <a:pt x="48" y="7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21" name="Freeform 166"/>
              <p:cNvSpPr>
                <a:spLocks noEditPoints="1"/>
              </p:cNvSpPr>
              <p:nvPr/>
            </p:nvSpPr>
            <p:spPr bwMode="auto">
              <a:xfrm>
                <a:off x="1281" y="1882"/>
                <a:ext cx="69" cy="219"/>
              </a:xfrm>
              <a:custGeom>
                <a:avLst/>
                <a:gdLst>
                  <a:gd name="T0" fmla="*/ 57 w 69"/>
                  <a:gd name="T1" fmla="*/ 136 h 219"/>
                  <a:gd name="T2" fmla="*/ 22 w 69"/>
                  <a:gd name="T3" fmla="*/ 143 h 219"/>
                  <a:gd name="T4" fmla="*/ 34 w 69"/>
                  <a:gd name="T5" fmla="*/ 219 h 219"/>
                  <a:gd name="T6" fmla="*/ 69 w 69"/>
                  <a:gd name="T7" fmla="*/ 213 h 219"/>
                  <a:gd name="T8" fmla="*/ 57 w 69"/>
                  <a:gd name="T9" fmla="*/ 136 h 219"/>
                  <a:gd name="T10" fmla="*/ 36 w 69"/>
                  <a:gd name="T11" fmla="*/ 0 h 219"/>
                  <a:gd name="T12" fmla="*/ 0 w 69"/>
                  <a:gd name="T13" fmla="*/ 6 h 219"/>
                  <a:gd name="T14" fmla="*/ 12 w 69"/>
                  <a:gd name="T15" fmla="*/ 81 h 219"/>
                  <a:gd name="T16" fmla="*/ 48 w 69"/>
                  <a:gd name="T17" fmla="*/ 75 h 219"/>
                  <a:gd name="T18" fmla="*/ 36 w 69"/>
                  <a:gd name="T19" fmla="*/ 0 h 2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9" h="219">
                    <a:moveTo>
                      <a:pt x="57" y="136"/>
                    </a:moveTo>
                    <a:lnTo>
                      <a:pt x="22" y="143"/>
                    </a:lnTo>
                    <a:lnTo>
                      <a:pt x="34" y="219"/>
                    </a:lnTo>
                    <a:lnTo>
                      <a:pt x="69" y="213"/>
                    </a:lnTo>
                    <a:lnTo>
                      <a:pt x="57" y="136"/>
                    </a:lnTo>
                    <a:moveTo>
                      <a:pt x="36" y="0"/>
                    </a:moveTo>
                    <a:lnTo>
                      <a:pt x="0" y="6"/>
                    </a:lnTo>
                    <a:lnTo>
                      <a:pt x="12" y="81"/>
                    </a:lnTo>
                    <a:lnTo>
                      <a:pt x="48" y="75"/>
                    </a:lnTo>
                    <a:lnTo>
                      <a:pt x="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22" name="Freeform 167"/>
              <p:cNvSpPr>
                <a:spLocks/>
              </p:cNvSpPr>
              <p:nvPr/>
            </p:nvSpPr>
            <p:spPr bwMode="auto">
              <a:xfrm>
                <a:off x="1326" y="2156"/>
                <a:ext cx="42" cy="53"/>
              </a:xfrm>
              <a:custGeom>
                <a:avLst/>
                <a:gdLst>
                  <a:gd name="T0" fmla="*/ 35 w 42"/>
                  <a:gd name="T1" fmla="*/ 0 h 53"/>
                  <a:gd name="T2" fmla="*/ 0 w 42"/>
                  <a:gd name="T3" fmla="*/ 5 h 53"/>
                  <a:gd name="T4" fmla="*/ 6 w 42"/>
                  <a:gd name="T5" fmla="*/ 53 h 53"/>
                  <a:gd name="T6" fmla="*/ 42 w 42"/>
                  <a:gd name="T7" fmla="*/ 47 h 53"/>
                  <a:gd name="T8" fmla="*/ 35 w 42"/>
                  <a:gd name="T9" fmla="*/ 0 h 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53">
                    <a:moveTo>
                      <a:pt x="35" y="0"/>
                    </a:moveTo>
                    <a:lnTo>
                      <a:pt x="0" y="5"/>
                    </a:lnTo>
                    <a:lnTo>
                      <a:pt x="6" y="53"/>
                    </a:lnTo>
                    <a:lnTo>
                      <a:pt x="42" y="47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23" name="Freeform 168"/>
              <p:cNvSpPr>
                <a:spLocks/>
              </p:cNvSpPr>
              <p:nvPr/>
            </p:nvSpPr>
            <p:spPr bwMode="auto">
              <a:xfrm>
                <a:off x="1326" y="2156"/>
                <a:ext cx="42" cy="53"/>
              </a:xfrm>
              <a:custGeom>
                <a:avLst/>
                <a:gdLst>
                  <a:gd name="T0" fmla="*/ 35 w 42"/>
                  <a:gd name="T1" fmla="*/ 0 h 53"/>
                  <a:gd name="T2" fmla="*/ 0 w 42"/>
                  <a:gd name="T3" fmla="*/ 5 h 53"/>
                  <a:gd name="T4" fmla="*/ 6 w 42"/>
                  <a:gd name="T5" fmla="*/ 53 h 53"/>
                  <a:gd name="T6" fmla="*/ 42 w 42"/>
                  <a:gd name="T7" fmla="*/ 47 h 53"/>
                  <a:gd name="T8" fmla="*/ 35 w 42"/>
                  <a:gd name="T9" fmla="*/ 0 h 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53">
                    <a:moveTo>
                      <a:pt x="35" y="0"/>
                    </a:moveTo>
                    <a:lnTo>
                      <a:pt x="0" y="5"/>
                    </a:lnTo>
                    <a:lnTo>
                      <a:pt x="6" y="53"/>
                    </a:lnTo>
                    <a:lnTo>
                      <a:pt x="42" y="47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24" name="Freeform 169"/>
              <p:cNvSpPr>
                <a:spLocks noEditPoints="1"/>
              </p:cNvSpPr>
              <p:nvPr/>
            </p:nvSpPr>
            <p:spPr bwMode="auto">
              <a:xfrm>
                <a:off x="1509" y="1809"/>
                <a:ext cx="137" cy="196"/>
              </a:xfrm>
              <a:custGeom>
                <a:avLst/>
                <a:gdLst>
                  <a:gd name="T0" fmla="*/ 100 w 137"/>
                  <a:gd name="T1" fmla="*/ 111 h 196"/>
                  <a:gd name="T2" fmla="*/ 68 w 137"/>
                  <a:gd name="T3" fmla="*/ 129 h 196"/>
                  <a:gd name="T4" fmla="*/ 106 w 137"/>
                  <a:gd name="T5" fmla="*/ 196 h 196"/>
                  <a:gd name="T6" fmla="*/ 137 w 137"/>
                  <a:gd name="T7" fmla="*/ 178 h 196"/>
                  <a:gd name="T8" fmla="*/ 100 w 137"/>
                  <a:gd name="T9" fmla="*/ 111 h 196"/>
                  <a:gd name="T10" fmla="*/ 38 w 137"/>
                  <a:gd name="T11" fmla="*/ 0 h 196"/>
                  <a:gd name="T12" fmla="*/ 14 w 137"/>
                  <a:gd name="T13" fmla="*/ 0 h 196"/>
                  <a:gd name="T14" fmla="*/ 0 w 137"/>
                  <a:gd name="T15" fmla="*/ 8 h 196"/>
                  <a:gd name="T16" fmla="*/ 38 w 137"/>
                  <a:gd name="T17" fmla="*/ 74 h 196"/>
                  <a:gd name="T18" fmla="*/ 69 w 137"/>
                  <a:gd name="T19" fmla="*/ 57 h 196"/>
                  <a:gd name="T20" fmla="*/ 38 w 137"/>
                  <a:gd name="T21" fmla="*/ 0 h 19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37" h="196">
                    <a:moveTo>
                      <a:pt x="100" y="111"/>
                    </a:moveTo>
                    <a:lnTo>
                      <a:pt x="68" y="129"/>
                    </a:lnTo>
                    <a:lnTo>
                      <a:pt x="106" y="196"/>
                    </a:lnTo>
                    <a:lnTo>
                      <a:pt x="137" y="178"/>
                    </a:lnTo>
                    <a:lnTo>
                      <a:pt x="100" y="111"/>
                    </a:lnTo>
                    <a:close/>
                    <a:moveTo>
                      <a:pt x="38" y="0"/>
                    </a:moveTo>
                    <a:lnTo>
                      <a:pt x="14" y="0"/>
                    </a:lnTo>
                    <a:lnTo>
                      <a:pt x="0" y="8"/>
                    </a:lnTo>
                    <a:lnTo>
                      <a:pt x="38" y="74"/>
                    </a:lnTo>
                    <a:lnTo>
                      <a:pt x="69" y="57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25" name="Freeform 170"/>
              <p:cNvSpPr>
                <a:spLocks noEditPoints="1"/>
              </p:cNvSpPr>
              <p:nvPr/>
            </p:nvSpPr>
            <p:spPr bwMode="auto">
              <a:xfrm>
                <a:off x="1509" y="1809"/>
                <a:ext cx="137" cy="196"/>
              </a:xfrm>
              <a:custGeom>
                <a:avLst/>
                <a:gdLst>
                  <a:gd name="T0" fmla="*/ 100 w 137"/>
                  <a:gd name="T1" fmla="*/ 111 h 196"/>
                  <a:gd name="T2" fmla="*/ 68 w 137"/>
                  <a:gd name="T3" fmla="*/ 129 h 196"/>
                  <a:gd name="T4" fmla="*/ 106 w 137"/>
                  <a:gd name="T5" fmla="*/ 196 h 196"/>
                  <a:gd name="T6" fmla="*/ 137 w 137"/>
                  <a:gd name="T7" fmla="*/ 178 h 196"/>
                  <a:gd name="T8" fmla="*/ 100 w 137"/>
                  <a:gd name="T9" fmla="*/ 111 h 196"/>
                  <a:gd name="T10" fmla="*/ 38 w 137"/>
                  <a:gd name="T11" fmla="*/ 0 h 196"/>
                  <a:gd name="T12" fmla="*/ 14 w 137"/>
                  <a:gd name="T13" fmla="*/ 0 h 196"/>
                  <a:gd name="T14" fmla="*/ 0 w 137"/>
                  <a:gd name="T15" fmla="*/ 8 h 196"/>
                  <a:gd name="T16" fmla="*/ 38 w 137"/>
                  <a:gd name="T17" fmla="*/ 74 h 196"/>
                  <a:gd name="T18" fmla="*/ 69 w 137"/>
                  <a:gd name="T19" fmla="*/ 57 h 196"/>
                  <a:gd name="T20" fmla="*/ 38 w 137"/>
                  <a:gd name="T21" fmla="*/ 0 h 19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37" h="196">
                    <a:moveTo>
                      <a:pt x="100" y="111"/>
                    </a:moveTo>
                    <a:lnTo>
                      <a:pt x="68" y="129"/>
                    </a:lnTo>
                    <a:lnTo>
                      <a:pt x="106" y="196"/>
                    </a:lnTo>
                    <a:lnTo>
                      <a:pt x="137" y="178"/>
                    </a:lnTo>
                    <a:lnTo>
                      <a:pt x="100" y="111"/>
                    </a:lnTo>
                    <a:moveTo>
                      <a:pt x="38" y="0"/>
                    </a:moveTo>
                    <a:lnTo>
                      <a:pt x="14" y="0"/>
                    </a:lnTo>
                    <a:lnTo>
                      <a:pt x="0" y="8"/>
                    </a:lnTo>
                    <a:lnTo>
                      <a:pt x="38" y="74"/>
                    </a:lnTo>
                    <a:lnTo>
                      <a:pt x="69" y="57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26" name="Freeform 171"/>
              <p:cNvSpPr>
                <a:spLocks/>
              </p:cNvSpPr>
              <p:nvPr/>
            </p:nvSpPr>
            <p:spPr bwMode="auto">
              <a:xfrm>
                <a:off x="1646" y="2042"/>
                <a:ext cx="54" cy="59"/>
              </a:xfrm>
              <a:custGeom>
                <a:avLst/>
                <a:gdLst>
                  <a:gd name="T0" fmla="*/ 30 w 54"/>
                  <a:gd name="T1" fmla="*/ 0 h 59"/>
                  <a:gd name="T2" fmla="*/ 0 w 54"/>
                  <a:gd name="T3" fmla="*/ 17 h 59"/>
                  <a:gd name="T4" fmla="*/ 22 w 54"/>
                  <a:gd name="T5" fmla="*/ 59 h 59"/>
                  <a:gd name="T6" fmla="*/ 54 w 54"/>
                  <a:gd name="T7" fmla="*/ 41 h 59"/>
                  <a:gd name="T8" fmla="*/ 30 w 54"/>
                  <a:gd name="T9" fmla="*/ 0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4" h="59">
                    <a:moveTo>
                      <a:pt x="30" y="0"/>
                    </a:moveTo>
                    <a:lnTo>
                      <a:pt x="0" y="17"/>
                    </a:lnTo>
                    <a:lnTo>
                      <a:pt x="22" y="59"/>
                    </a:lnTo>
                    <a:lnTo>
                      <a:pt x="54" y="4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27" name="Freeform 172"/>
              <p:cNvSpPr>
                <a:spLocks/>
              </p:cNvSpPr>
              <p:nvPr/>
            </p:nvSpPr>
            <p:spPr bwMode="auto">
              <a:xfrm>
                <a:off x="1646" y="2042"/>
                <a:ext cx="54" cy="59"/>
              </a:xfrm>
              <a:custGeom>
                <a:avLst/>
                <a:gdLst>
                  <a:gd name="T0" fmla="*/ 30 w 54"/>
                  <a:gd name="T1" fmla="*/ 0 h 59"/>
                  <a:gd name="T2" fmla="*/ 0 w 54"/>
                  <a:gd name="T3" fmla="*/ 17 h 59"/>
                  <a:gd name="T4" fmla="*/ 22 w 54"/>
                  <a:gd name="T5" fmla="*/ 59 h 59"/>
                  <a:gd name="T6" fmla="*/ 54 w 54"/>
                  <a:gd name="T7" fmla="*/ 41 h 59"/>
                  <a:gd name="T8" fmla="*/ 30 w 54"/>
                  <a:gd name="T9" fmla="*/ 0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4" h="59">
                    <a:moveTo>
                      <a:pt x="30" y="0"/>
                    </a:moveTo>
                    <a:lnTo>
                      <a:pt x="0" y="17"/>
                    </a:lnTo>
                    <a:lnTo>
                      <a:pt x="22" y="59"/>
                    </a:lnTo>
                    <a:lnTo>
                      <a:pt x="54" y="41"/>
                    </a:lnTo>
                    <a:lnTo>
                      <a:pt x="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28" name="Freeform 173"/>
              <p:cNvSpPr>
                <a:spLocks/>
              </p:cNvSpPr>
              <p:nvPr/>
            </p:nvSpPr>
            <p:spPr bwMode="auto">
              <a:xfrm>
                <a:off x="1859" y="1809"/>
                <a:ext cx="9" cy="4"/>
              </a:xfrm>
              <a:custGeom>
                <a:avLst/>
                <a:gdLst>
                  <a:gd name="T0" fmla="*/ 9 w 9"/>
                  <a:gd name="T1" fmla="*/ 0 h 4"/>
                  <a:gd name="T2" fmla="*/ 0 w 9"/>
                  <a:gd name="T3" fmla="*/ 0 h 4"/>
                  <a:gd name="T4" fmla="*/ 4 w 9"/>
                  <a:gd name="T5" fmla="*/ 4 h 4"/>
                  <a:gd name="T6" fmla="*/ 9 w 9"/>
                  <a:gd name="T7" fmla="*/ 0 h 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9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29" name="Freeform 174"/>
              <p:cNvSpPr>
                <a:spLocks/>
              </p:cNvSpPr>
              <p:nvPr/>
            </p:nvSpPr>
            <p:spPr bwMode="auto">
              <a:xfrm>
                <a:off x="1859" y="1809"/>
                <a:ext cx="9" cy="4"/>
              </a:xfrm>
              <a:custGeom>
                <a:avLst/>
                <a:gdLst>
                  <a:gd name="T0" fmla="*/ 9 w 9"/>
                  <a:gd name="T1" fmla="*/ 0 h 4"/>
                  <a:gd name="T2" fmla="*/ 0 w 9"/>
                  <a:gd name="T3" fmla="*/ 0 h 4"/>
                  <a:gd name="T4" fmla="*/ 4 w 9"/>
                  <a:gd name="T5" fmla="*/ 4 h 4"/>
                  <a:gd name="T6" fmla="*/ 9 w 9"/>
                  <a:gd name="T7" fmla="*/ 0 h 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9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30" name="Freeform 175"/>
              <p:cNvSpPr>
                <a:spLocks/>
              </p:cNvSpPr>
              <p:nvPr/>
            </p:nvSpPr>
            <p:spPr bwMode="auto">
              <a:xfrm>
                <a:off x="1911" y="1827"/>
                <a:ext cx="59" cy="57"/>
              </a:xfrm>
              <a:custGeom>
                <a:avLst/>
                <a:gdLst>
                  <a:gd name="T0" fmla="*/ 23 w 59"/>
                  <a:gd name="T1" fmla="*/ 0 h 57"/>
                  <a:gd name="T2" fmla="*/ 0 w 59"/>
                  <a:gd name="T3" fmla="*/ 27 h 57"/>
                  <a:gd name="T4" fmla="*/ 36 w 59"/>
                  <a:gd name="T5" fmla="*/ 57 h 57"/>
                  <a:gd name="T6" fmla="*/ 59 w 59"/>
                  <a:gd name="T7" fmla="*/ 30 h 57"/>
                  <a:gd name="T8" fmla="*/ 23 w 59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9" h="57">
                    <a:moveTo>
                      <a:pt x="23" y="0"/>
                    </a:moveTo>
                    <a:lnTo>
                      <a:pt x="0" y="27"/>
                    </a:lnTo>
                    <a:lnTo>
                      <a:pt x="36" y="57"/>
                    </a:lnTo>
                    <a:lnTo>
                      <a:pt x="59" y="3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31" name="Freeform 176"/>
              <p:cNvSpPr>
                <a:spLocks/>
              </p:cNvSpPr>
              <p:nvPr/>
            </p:nvSpPr>
            <p:spPr bwMode="auto">
              <a:xfrm>
                <a:off x="1911" y="1827"/>
                <a:ext cx="59" cy="57"/>
              </a:xfrm>
              <a:custGeom>
                <a:avLst/>
                <a:gdLst>
                  <a:gd name="T0" fmla="*/ 23 w 59"/>
                  <a:gd name="T1" fmla="*/ 0 h 57"/>
                  <a:gd name="T2" fmla="*/ 0 w 59"/>
                  <a:gd name="T3" fmla="*/ 27 h 57"/>
                  <a:gd name="T4" fmla="*/ 36 w 59"/>
                  <a:gd name="T5" fmla="*/ 57 h 57"/>
                  <a:gd name="T6" fmla="*/ 59 w 59"/>
                  <a:gd name="T7" fmla="*/ 30 h 57"/>
                  <a:gd name="T8" fmla="*/ 23 w 59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9" h="57">
                    <a:moveTo>
                      <a:pt x="23" y="0"/>
                    </a:moveTo>
                    <a:lnTo>
                      <a:pt x="0" y="27"/>
                    </a:lnTo>
                    <a:lnTo>
                      <a:pt x="36" y="57"/>
                    </a:lnTo>
                    <a:lnTo>
                      <a:pt x="59" y="30"/>
                    </a:lnTo>
                    <a:lnTo>
                      <a:pt x="2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32" name="Freeform 177"/>
              <p:cNvSpPr>
                <a:spLocks noEditPoints="1"/>
              </p:cNvSpPr>
              <p:nvPr/>
            </p:nvSpPr>
            <p:spPr bwMode="auto">
              <a:xfrm>
                <a:off x="1890" y="1457"/>
                <a:ext cx="154" cy="91"/>
              </a:xfrm>
              <a:custGeom>
                <a:avLst/>
                <a:gdLst>
                  <a:gd name="T0" fmla="*/ 81 w 154"/>
                  <a:gd name="T1" fmla="*/ 30 h 91"/>
                  <a:gd name="T2" fmla="*/ 69 w 154"/>
                  <a:gd name="T3" fmla="*/ 64 h 91"/>
                  <a:gd name="T4" fmla="*/ 141 w 154"/>
                  <a:gd name="T5" fmla="*/ 91 h 91"/>
                  <a:gd name="T6" fmla="*/ 154 w 154"/>
                  <a:gd name="T7" fmla="*/ 57 h 91"/>
                  <a:gd name="T8" fmla="*/ 81 w 154"/>
                  <a:gd name="T9" fmla="*/ 30 h 91"/>
                  <a:gd name="T10" fmla="*/ 0 w 154"/>
                  <a:gd name="T11" fmla="*/ 0 h 91"/>
                  <a:gd name="T12" fmla="*/ 16 w 154"/>
                  <a:gd name="T13" fmla="*/ 26 h 91"/>
                  <a:gd name="T14" fmla="*/ 23 w 154"/>
                  <a:gd name="T15" fmla="*/ 8 h 91"/>
                  <a:gd name="T16" fmla="*/ 0 w 154"/>
                  <a:gd name="T17" fmla="*/ 0 h 9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54" h="91">
                    <a:moveTo>
                      <a:pt x="81" y="30"/>
                    </a:moveTo>
                    <a:lnTo>
                      <a:pt x="69" y="64"/>
                    </a:lnTo>
                    <a:lnTo>
                      <a:pt x="141" y="91"/>
                    </a:lnTo>
                    <a:lnTo>
                      <a:pt x="154" y="57"/>
                    </a:lnTo>
                    <a:lnTo>
                      <a:pt x="81" y="30"/>
                    </a:lnTo>
                    <a:close/>
                    <a:moveTo>
                      <a:pt x="0" y="0"/>
                    </a:moveTo>
                    <a:lnTo>
                      <a:pt x="16" y="26"/>
                    </a:lnTo>
                    <a:lnTo>
                      <a:pt x="23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33" name="Freeform 178"/>
              <p:cNvSpPr>
                <a:spLocks noEditPoints="1"/>
              </p:cNvSpPr>
              <p:nvPr/>
            </p:nvSpPr>
            <p:spPr bwMode="auto">
              <a:xfrm>
                <a:off x="1890" y="1457"/>
                <a:ext cx="154" cy="91"/>
              </a:xfrm>
              <a:custGeom>
                <a:avLst/>
                <a:gdLst>
                  <a:gd name="T0" fmla="*/ 81 w 154"/>
                  <a:gd name="T1" fmla="*/ 30 h 91"/>
                  <a:gd name="T2" fmla="*/ 69 w 154"/>
                  <a:gd name="T3" fmla="*/ 64 h 91"/>
                  <a:gd name="T4" fmla="*/ 141 w 154"/>
                  <a:gd name="T5" fmla="*/ 91 h 91"/>
                  <a:gd name="T6" fmla="*/ 154 w 154"/>
                  <a:gd name="T7" fmla="*/ 57 h 91"/>
                  <a:gd name="T8" fmla="*/ 81 w 154"/>
                  <a:gd name="T9" fmla="*/ 30 h 91"/>
                  <a:gd name="T10" fmla="*/ 0 w 154"/>
                  <a:gd name="T11" fmla="*/ 0 h 91"/>
                  <a:gd name="T12" fmla="*/ 16 w 154"/>
                  <a:gd name="T13" fmla="*/ 26 h 91"/>
                  <a:gd name="T14" fmla="*/ 23 w 154"/>
                  <a:gd name="T15" fmla="*/ 8 h 91"/>
                  <a:gd name="T16" fmla="*/ 0 w 154"/>
                  <a:gd name="T17" fmla="*/ 0 h 9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54" h="91">
                    <a:moveTo>
                      <a:pt x="81" y="30"/>
                    </a:moveTo>
                    <a:lnTo>
                      <a:pt x="69" y="64"/>
                    </a:lnTo>
                    <a:lnTo>
                      <a:pt x="141" y="91"/>
                    </a:lnTo>
                    <a:lnTo>
                      <a:pt x="154" y="57"/>
                    </a:lnTo>
                    <a:lnTo>
                      <a:pt x="81" y="30"/>
                    </a:lnTo>
                    <a:moveTo>
                      <a:pt x="0" y="0"/>
                    </a:moveTo>
                    <a:lnTo>
                      <a:pt x="16" y="26"/>
                    </a:lnTo>
                    <a:lnTo>
                      <a:pt x="23" y="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34" name="Freeform 179"/>
              <p:cNvSpPr>
                <a:spLocks/>
              </p:cNvSpPr>
              <p:nvPr/>
            </p:nvSpPr>
            <p:spPr bwMode="auto">
              <a:xfrm>
                <a:off x="2090" y="1537"/>
                <a:ext cx="57" cy="51"/>
              </a:xfrm>
              <a:custGeom>
                <a:avLst/>
                <a:gdLst>
                  <a:gd name="T0" fmla="*/ 12 w 57"/>
                  <a:gd name="T1" fmla="*/ 0 h 51"/>
                  <a:gd name="T2" fmla="*/ 0 w 57"/>
                  <a:gd name="T3" fmla="*/ 34 h 51"/>
                  <a:gd name="T4" fmla="*/ 44 w 57"/>
                  <a:gd name="T5" fmla="*/ 51 h 51"/>
                  <a:gd name="T6" fmla="*/ 57 w 57"/>
                  <a:gd name="T7" fmla="*/ 17 h 51"/>
                  <a:gd name="T8" fmla="*/ 12 w 57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" h="51">
                    <a:moveTo>
                      <a:pt x="12" y="0"/>
                    </a:moveTo>
                    <a:lnTo>
                      <a:pt x="0" y="34"/>
                    </a:lnTo>
                    <a:lnTo>
                      <a:pt x="44" y="51"/>
                    </a:lnTo>
                    <a:lnTo>
                      <a:pt x="57" y="17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35" name="Freeform 180"/>
              <p:cNvSpPr>
                <a:spLocks/>
              </p:cNvSpPr>
              <p:nvPr/>
            </p:nvSpPr>
            <p:spPr bwMode="auto">
              <a:xfrm>
                <a:off x="2090" y="1537"/>
                <a:ext cx="57" cy="51"/>
              </a:xfrm>
              <a:custGeom>
                <a:avLst/>
                <a:gdLst>
                  <a:gd name="T0" fmla="*/ 12 w 57"/>
                  <a:gd name="T1" fmla="*/ 0 h 51"/>
                  <a:gd name="T2" fmla="*/ 0 w 57"/>
                  <a:gd name="T3" fmla="*/ 34 h 51"/>
                  <a:gd name="T4" fmla="*/ 44 w 57"/>
                  <a:gd name="T5" fmla="*/ 51 h 51"/>
                  <a:gd name="T6" fmla="*/ 57 w 57"/>
                  <a:gd name="T7" fmla="*/ 17 h 51"/>
                  <a:gd name="T8" fmla="*/ 12 w 57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" h="51">
                    <a:moveTo>
                      <a:pt x="12" y="0"/>
                    </a:moveTo>
                    <a:lnTo>
                      <a:pt x="0" y="34"/>
                    </a:lnTo>
                    <a:lnTo>
                      <a:pt x="44" y="51"/>
                    </a:lnTo>
                    <a:lnTo>
                      <a:pt x="57" y="17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36" name="Freeform 181"/>
              <p:cNvSpPr>
                <a:spLocks noEditPoints="1"/>
              </p:cNvSpPr>
              <p:nvPr/>
            </p:nvSpPr>
            <p:spPr bwMode="auto">
              <a:xfrm>
                <a:off x="1875" y="898"/>
                <a:ext cx="180" cy="97"/>
              </a:xfrm>
              <a:custGeom>
                <a:avLst/>
                <a:gdLst>
                  <a:gd name="T0" fmla="*/ 36 w 180"/>
                  <a:gd name="T1" fmla="*/ 45 h 97"/>
                  <a:gd name="T2" fmla="*/ 0 w 180"/>
                  <a:gd name="T3" fmla="*/ 58 h 97"/>
                  <a:gd name="T4" fmla="*/ 0 w 180"/>
                  <a:gd name="T5" fmla="*/ 97 h 97"/>
                  <a:gd name="T6" fmla="*/ 48 w 180"/>
                  <a:gd name="T7" fmla="*/ 80 h 97"/>
                  <a:gd name="T8" fmla="*/ 36 w 180"/>
                  <a:gd name="T9" fmla="*/ 45 h 97"/>
                  <a:gd name="T10" fmla="*/ 169 w 180"/>
                  <a:gd name="T11" fmla="*/ 0 h 97"/>
                  <a:gd name="T12" fmla="*/ 95 w 180"/>
                  <a:gd name="T13" fmla="*/ 25 h 97"/>
                  <a:gd name="T14" fmla="*/ 107 w 180"/>
                  <a:gd name="T15" fmla="*/ 59 h 97"/>
                  <a:gd name="T16" fmla="*/ 180 w 180"/>
                  <a:gd name="T17" fmla="*/ 34 h 97"/>
                  <a:gd name="T18" fmla="*/ 169 w 180"/>
                  <a:gd name="T19" fmla="*/ 0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0" h="97">
                    <a:moveTo>
                      <a:pt x="36" y="45"/>
                    </a:moveTo>
                    <a:lnTo>
                      <a:pt x="0" y="58"/>
                    </a:lnTo>
                    <a:lnTo>
                      <a:pt x="0" y="97"/>
                    </a:lnTo>
                    <a:lnTo>
                      <a:pt x="48" y="80"/>
                    </a:lnTo>
                    <a:lnTo>
                      <a:pt x="36" y="45"/>
                    </a:lnTo>
                    <a:close/>
                    <a:moveTo>
                      <a:pt x="169" y="0"/>
                    </a:moveTo>
                    <a:lnTo>
                      <a:pt x="95" y="25"/>
                    </a:lnTo>
                    <a:lnTo>
                      <a:pt x="107" y="59"/>
                    </a:lnTo>
                    <a:lnTo>
                      <a:pt x="180" y="34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37" name="Freeform 182"/>
              <p:cNvSpPr>
                <a:spLocks noEditPoints="1"/>
              </p:cNvSpPr>
              <p:nvPr/>
            </p:nvSpPr>
            <p:spPr bwMode="auto">
              <a:xfrm>
                <a:off x="1875" y="898"/>
                <a:ext cx="180" cy="97"/>
              </a:xfrm>
              <a:custGeom>
                <a:avLst/>
                <a:gdLst>
                  <a:gd name="T0" fmla="*/ 36 w 180"/>
                  <a:gd name="T1" fmla="*/ 45 h 97"/>
                  <a:gd name="T2" fmla="*/ 0 w 180"/>
                  <a:gd name="T3" fmla="*/ 58 h 97"/>
                  <a:gd name="T4" fmla="*/ 0 w 180"/>
                  <a:gd name="T5" fmla="*/ 97 h 97"/>
                  <a:gd name="T6" fmla="*/ 48 w 180"/>
                  <a:gd name="T7" fmla="*/ 80 h 97"/>
                  <a:gd name="T8" fmla="*/ 36 w 180"/>
                  <a:gd name="T9" fmla="*/ 45 h 97"/>
                  <a:gd name="T10" fmla="*/ 169 w 180"/>
                  <a:gd name="T11" fmla="*/ 0 h 97"/>
                  <a:gd name="T12" fmla="*/ 95 w 180"/>
                  <a:gd name="T13" fmla="*/ 25 h 97"/>
                  <a:gd name="T14" fmla="*/ 107 w 180"/>
                  <a:gd name="T15" fmla="*/ 59 h 97"/>
                  <a:gd name="T16" fmla="*/ 180 w 180"/>
                  <a:gd name="T17" fmla="*/ 34 h 97"/>
                  <a:gd name="T18" fmla="*/ 169 w 180"/>
                  <a:gd name="T19" fmla="*/ 0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0" h="97">
                    <a:moveTo>
                      <a:pt x="36" y="45"/>
                    </a:moveTo>
                    <a:lnTo>
                      <a:pt x="0" y="58"/>
                    </a:lnTo>
                    <a:lnTo>
                      <a:pt x="0" y="97"/>
                    </a:lnTo>
                    <a:lnTo>
                      <a:pt x="48" y="80"/>
                    </a:lnTo>
                    <a:lnTo>
                      <a:pt x="36" y="45"/>
                    </a:lnTo>
                    <a:moveTo>
                      <a:pt x="169" y="0"/>
                    </a:moveTo>
                    <a:lnTo>
                      <a:pt x="95" y="25"/>
                    </a:lnTo>
                    <a:lnTo>
                      <a:pt x="107" y="59"/>
                    </a:lnTo>
                    <a:lnTo>
                      <a:pt x="180" y="34"/>
                    </a:lnTo>
                    <a:lnTo>
                      <a:pt x="16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38" name="Freeform 183"/>
              <p:cNvSpPr>
                <a:spLocks/>
              </p:cNvSpPr>
              <p:nvPr/>
            </p:nvSpPr>
            <p:spPr bwMode="auto">
              <a:xfrm>
                <a:off x="2102" y="862"/>
                <a:ext cx="57" cy="49"/>
              </a:xfrm>
              <a:custGeom>
                <a:avLst/>
                <a:gdLst>
                  <a:gd name="T0" fmla="*/ 45 w 57"/>
                  <a:gd name="T1" fmla="*/ 0 h 49"/>
                  <a:gd name="T2" fmla="*/ 0 w 57"/>
                  <a:gd name="T3" fmla="*/ 15 h 49"/>
                  <a:gd name="T4" fmla="*/ 13 w 57"/>
                  <a:gd name="T5" fmla="*/ 49 h 49"/>
                  <a:gd name="T6" fmla="*/ 57 w 57"/>
                  <a:gd name="T7" fmla="*/ 33 h 49"/>
                  <a:gd name="T8" fmla="*/ 45 w 57"/>
                  <a:gd name="T9" fmla="*/ 0 h 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" h="49">
                    <a:moveTo>
                      <a:pt x="45" y="0"/>
                    </a:moveTo>
                    <a:lnTo>
                      <a:pt x="0" y="15"/>
                    </a:lnTo>
                    <a:lnTo>
                      <a:pt x="13" y="49"/>
                    </a:lnTo>
                    <a:lnTo>
                      <a:pt x="57" y="3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39" name="Freeform 184"/>
              <p:cNvSpPr>
                <a:spLocks/>
              </p:cNvSpPr>
              <p:nvPr/>
            </p:nvSpPr>
            <p:spPr bwMode="auto">
              <a:xfrm>
                <a:off x="2102" y="862"/>
                <a:ext cx="57" cy="49"/>
              </a:xfrm>
              <a:custGeom>
                <a:avLst/>
                <a:gdLst>
                  <a:gd name="T0" fmla="*/ 45 w 57"/>
                  <a:gd name="T1" fmla="*/ 0 h 49"/>
                  <a:gd name="T2" fmla="*/ 0 w 57"/>
                  <a:gd name="T3" fmla="*/ 15 h 49"/>
                  <a:gd name="T4" fmla="*/ 13 w 57"/>
                  <a:gd name="T5" fmla="*/ 49 h 49"/>
                  <a:gd name="T6" fmla="*/ 57 w 57"/>
                  <a:gd name="T7" fmla="*/ 33 h 49"/>
                  <a:gd name="T8" fmla="*/ 45 w 57"/>
                  <a:gd name="T9" fmla="*/ 0 h 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" h="49">
                    <a:moveTo>
                      <a:pt x="45" y="0"/>
                    </a:moveTo>
                    <a:lnTo>
                      <a:pt x="0" y="15"/>
                    </a:lnTo>
                    <a:lnTo>
                      <a:pt x="13" y="49"/>
                    </a:lnTo>
                    <a:lnTo>
                      <a:pt x="57" y="33"/>
                    </a:lnTo>
                    <a:lnTo>
                      <a:pt x="4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40" name="Freeform 185"/>
              <p:cNvSpPr>
                <a:spLocks/>
              </p:cNvSpPr>
              <p:nvPr/>
            </p:nvSpPr>
            <p:spPr bwMode="auto">
              <a:xfrm>
                <a:off x="1632" y="803"/>
                <a:ext cx="60" cy="58"/>
              </a:xfrm>
              <a:custGeom>
                <a:avLst/>
                <a:gdLst>
                  <a:gd name="T0" fmla="*/ 36 w 60"/>
                  <a:gd name="T1" fmla="*/ 0 h 58"/>
                  <a:gd name="T2" fmla="*/ 0 w 60"/>
                  <a:gd name="T3" fmla="*/ 29 h 58"/>
                  <a:gd name="T4" fmla="*/ 23 w 60"/>
                  <a:gd name="T5" fmla="*/ 58 h 58"/>
                  <a:gd name="T6" fmla="*/ 60 w 60"/>
                  <a:gd name="T7" fmla="*/ 27 h 58"/>
                  <a:gd name="T8" fmla="*/ 36 w 60"/>
                  <a:gd name="T9" fmla="*/ 0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0" h="58">
                    <a:moveTo>
                      <a:pt x="36" y="0"/>
                    </a:moveTo>
                    <a:lnTo>
                      <a:pt x="0" y="29"/>
                    </a:lnTo>
                    <a:lnTo>
                      <a:pt x="23" y="58"/>
                    </a:lnTo>
                    <a:lnTo>
                      <a:pt x="60" y="27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41" name="Freeform 186"/>
              <p:cNvSpPr>
                <a:spLocks/>
              </p:cNvSpPr>
              <p:nvPr/>
            </p:nvSpPr>
            <p:spPr bwMode="auto">
              <a:xfrm>
                <a:off x="1632" y="803"/>
                <a:ext cx="60" cy="58"/>
              </a:xfrm>
              <a:custGeom>
                <a:avLst/>
                <a:gdLst>
                  <a:gd name="T0" fmla="*/ 36 w 60"/>
                  <a:gd name="T1" fmla="*/ 0 h 58"/>
                  <a:gd name="T2" fmla="*/ 0 w 60"/>
                  <a:gd name="T3" fmla="*/ 29 h 58"/>
                  <a:gd name="T4" fmla="*/ 23 w 60"/>
                  <a:gd name="T5" fmla="*/ 58 h 58"/>
                  <a:gd name="T6" fmla="*/ 60 w 60"/>
                  <a:gd name="T7" fmla="*/ 27 h 58"/>
                  <a:gd name="T8" fmla="*/ 36 w 60"/>
                  <a:gd name="T9" fmla="*/ 0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0" h="58">
                    <a:moveTo>
                      <a:pt x="36" y="0"/>
                    </a:moveTo>
                    <a:lnTo>
                      <a:pt x="0" y="29"/>
                    </a:lnTo>
                    <a:lnTo>
                      <a:pt x="23" y="58"/>
                    </a:lnTo>
                    <a:lnTo>
                      <a:pt x="60" y="27"/>
                    </a:lnTo>
                    <a:lnTo>
                      <a:pt x="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42" name="Freeform 187"/>
              <p:cNvSpPr>
                <a:spLocks noEditPoints="1"/>
              </p:cNvSpPr>
              <p:nvPr/>
            </p:nvSpPr>
            <p:spPr bwMode="auto">
              <a:xfrm>
                <a:off x="1717" y="627"/>
                <a:ext cx="191" cy="165"/>
              </a:xfrm>
              <a:custGeom>
                <a:avLst/>
                <a:gdLst>
                  <a:gd name="T0" fmla="*/ 61 w 191"/>
                  <a:gd name="T1" fmla="*/ 88 h 165"/>
                  <a:gd name="T2" fmla="*/ 0 w 191"/>
                  <a:gd name="T3" fmla="*/ 137 h 165"/>
                  <a:gd name="T4" fmla="*/ 23 w 191"/>
                  <a:gd name="T5" fmla="*/ 165 h 165"/>
                  <a:gd name="T6" fmla="*/ 83 w 191"/>
                  <a:gd name="T7" fmla="*/ 115 h 165"/>
                  <a:gd name="T8" fmla="*/ 61 w 191"/>
                  <a:gd name="T9" fmla="*/ 88 h 165"/>
                  <a:gd name="T10" fmla="*/ 169 w 191"/>
                  <a:gd name="T11" fmla="*/ 0 h 165"/>
                  <a:gd name="T12" fmla="*/ 109 w 191"/>
                  <a:gd name="T13" fmla="*/ 49 h 165"/>
                  <a:gd name="T14" fmla="*/ 132 w 191"/>
                  <a:gd name="T15" fmla="*/ 77 h 165"/>
                  <a:gd name="T16" fmla="*/ 191 w 191"/>
                  <a:gd name="T17" fmla="*/ 28 h 165"/>
                  <a:gd name="T18" fmla="*/ 169 w 191"/>
                  <a:gd name="T19" fmla="*/ 0 h 1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1" h="165">
                    <a:moveTo>
                      <a:pt x="61" y="88"/>
                    </a:moveTo>
                    <a:lnTo>
                      <a:pt x="0" y="137"/>
                    </a:lnTo>
                    <a:lnTo>
                      <a:pt x="23" y="165"/>
                    </a:lnTo>
                    <a:lnTo>
                      <a:pt x="83" y="115"/>
                    </a:lnTo>
                    <a:lnTo>
                      <a:pt x="61" y="88"/>
                    </a:lnTo>
                    <a:close/>
                    <a:moveTo>
                      <a:pt x="169" y="0"/>
                    </a:moveTo>
                    <a:lnTo>
                      <a:pt x="109" y="49"/>
                    </a:lnTo>
                    <a:lnTo>
                      <a:pt x="132" y="77"/>
                    </a:lnTo>
                    <a:lnTo>
                      <a:pt x="191" y="28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43" name="Freeform 188"/>
              <p:cNvSpPr>
                <a:spLocks noEditPoints="1"/>
              </p:cNvSpPr>
              <p:nvPr/>
            </p:nvSpPr>
            <p:spPr bwMode="auto">
              <a:xfrm>
                <a:off x="1717" y="627"/>
                <a:ext cx="191" cy="165"/>
              </a:xfrm>
              <a:custGeom>
                <a:avLst/>
                <a:gdLst>
                  <a:gd name="T0" fmla="*/ 61 w 191"/>
                  <a:gd name="T1" fmla="*/ 88 h 165"/>
                  <a:gd name="T2" fmla="*/ 0 w 191"/>
                  <a:gd name="T3" fmla="*/ 137 h 165"/>
                  <a:gd name="T4" fmla="*/ 23 w 191"/>
                  <a:gd name="T5" fmla="*/ 165 h 165"/>
                  <a:gd name="T6" fmla="*/ 83 w 191"/>
                  <a:gd name="T7" fmla="*/ 115 h 165"/>
                  <a:gd name="T8" fmla="*/ 61 w 191"/>
                  <a:gd name="T9" fmla="*/ 88 h 165"/>
                  <a:gd name="T10" fmla="*/ 169 w 191"/>
                  <a:gd name="T11" fmla="*/ 0 h 165"/>
                  <a:gd name="T12" fmla="*/ 109 w 191"/>
                  <a:gd name="T13" fmla="*/ 49 h 165"/>
                  <a:gd name="T14" fmla="*/ 132 w 191"/>
                  <a:gd name="T15" fmla="*/ 77 h 165"/>
                  <a:gd name="T16" fmla="*/ 191 w 191"/>
                  <a:gd name="T17" fmla="*/ 28 h 165"/>
                  <a:gd name="T18" fmla="*/ 169 w 191"/>
                  <a:gd name="T19" fmla="*/ 0 h 1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1" h="165">
                    <a:moveTo>
                      <a:pt x="61" y="88"/>
                    </a:moveTo>
                    <a:lnTo>
                      <a:pt x="0" y="137"/>
                    </a:lnTo>
                    <a:lnTo>
                      <a:pt x="23" y="165"/>
                    </a:lnTo>
                    <a:lnTo>
                      <a:pt x="83" y="115"/>
                    </a:lnTo>
                    <a:lnTo>
                      <a:pt x="61" y="88"/>
                    </a:lnTo>
                    <a:moveTo>
                      <a:pt x="169" y="0"/>
                    </a:moveTo>
                    <a:lnTo>
                      <a:pt x="109" y="49"/>
                    </a:lnTo>
                    <a:lnTo>
                      <a:pt x="132" y="77"/>
                    </a:lnTo>
                    <a:lnTo>
                      <a:pt x="191" y="28"/>
                    </a:lnTo>
                    <a:lnTo>
                      <a:pt x="16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44" name="Freeform 189"/>
              <p:cNvSpPr>
                <a:spLocks/>
              </p:cNvSpPr>
              <p:nvPr/>
            </p:nvSpPr>
            <p:spPr bwMode="auto">
              <a:xfrm>
                <a:off x="1934" y="557"/>
                <a:ext cx="60" cy="59"/>
              </a:xfrm>
              <a:custGeom>
                <a:avLst/>
                <a:gdLst>
                  <a:gd name="T0" fmla="*/ 37 w 60"/>
                  <a:gd name="T1" fmla="*/ 0 h 59"/>
                  <a:gd name="T2" fmla="*/ 0 w 60"/>
                  <a:gd name="T3" fmla="*/ 31 h 59"/>
                  <a:gd name="T4" fmla="*/ 23 w 60"/>
                  <a:gd name="T5" fmla="*/ 59 h 59"/>
                  <a:gd name="T6" fmla="*/ 60 w 60"/>
                  <a:gd name="T7" fmla="*/ 28 h 59"/>
                  <a:gd name="T8" fmla="*/ 37 w 60"/>
                  <a:gd name="T9" fmla="*/ 0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0" h="59">
                    <a:moveTo>
                      <a:pt x="37" y="0"/>
                    </a:moveTo>
                    <a:lnTo>
                      <a:pt x="0" y="31"/>
                    </a:lnTo>
                    <a:lnTo>
                      <a:pt x="23" y="59"/>
                    </a:lnTo>
                    <a:lnTo>
                      <a:pt x="60" y="28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45" name="Freeform 190"/>
              <p:cNvSpPr>
                <a:spLocks/>
              </p:cNvSpPr>
              <p:nvPr/>
            </p:nvSpPr>
            <p:spPr bwMode="auto">
              <a:xfrm>
                <a:off x="1934" y="557"/>
                <a:ext cx="60" cy="59"/>
              </a:xfrm>
              <a:custGeom>
                <a:avLst/>
                <a:gdLst>
                  <a:gd name="T0" fmla="*/ 37 w 60"/>
                  <a:gd name="T1" fmla="*/ 0 h 59"/>
                  <a:gd name="T2" fmla="*/ 0 w 60"/>
                  <a:gd name="T3" fmla="*/ 31 h 59"/>
                  <a:gd name="T4" fmla="*/ 23 w 60"/>
                  <a:gd name="T5" fmla="*/ 59 h 59"/>
                  <a:gd name="T6" fmla="*/ 60 w 60"/>
                  <a:gd name="T7" fmla="*/ 28 h 59"/>
                  <a:gd name="T8" fmla="*/ 37 w 60"/>
                  <a:gd name="T9" fmla="*/ 0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0" h="59">
                    <a:moveTo>
                      <a:pt x="37" y="0"/>
                    </a:moveTo>
                    <a:lnTo>
                      <a:pt x="0" y="31"/>
                    </a:lnTo>
                    <a:lnTo>
                      <a:pt x="23" y="59"/>
                    </a:lnTo>
                    <a:lnTo>
                      <a:pt x="60" y="28"/>
                    </a:lnTo>
                    <a:lnTo>
                      <a:pt x="3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46" name="Freeform 191"/>
              <p:cNvSpPr>
                <a:spLocks/>
              </p:cNvSpPr>
              <p:nvPr/>
            </p:nvSpPr>
            <p:spPr bwMode="auto">
              <a:xfrm>
                <a:off x="1477" y="664"/>
                <a:ext cx="55" cy="60"/>
              </a:xfrm>
              <a:custGeom>
                <a:avLst/>
                <a:gdLst>
                  <a:gd name="T0" fmla="*/ 24 w 55"/>
                  <a:gd name="T1" fmla="*/ 0 h 60"/>
                  <a:gd name="T2" fmla="*/ 0 w 55"/>
                  <a:gd name="T3" fmla="*/ 41 h 60"/>
                  <a:gd name="T4" fmla="*/ 30 w 55"/>
                  <a:gd name="T5" fmla="*/ 60 h 60"/>
                  <a:gd name="T6" fmla="*/ 55 w 55"/>
                  <a:gd name="T7" fmla="*/ 20 h 60"/>
                  <a:gd name="T8" fmla="*/ 24 w 55"/>
                  <a:gd name="T9" fmla="*/ 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60">
                    <a:moveTo>
                      <a:pt x="24" y="0"/>
                    </a:moveTo>
                    <a:lnTo>
                      <a:pt x="0" y="41"/>
                    </a:lnTo>
                    <a:lnTo>
                      <a:pt x="30" y="60"/>
                    </a:lnTo>
                    <a:lnTo>
                      <a:pt x="55" y="2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47" name="Freeform 192"/>
              <p:cNvSpPr>
                <a:spLocks/>
              </p:cNvSpPr>
              <p:nvPr/>
            </p:nvSpPr>
            <p:spPr bwMode="auto">
              <a:xfrm>
                <a:off x="1477" y="664"/>
                <a:ext cx="55" cy="60"/>
              </a:xfrm>
              <a:custGeom>
                <a:avLst/>
                <a:gdLst>
                  <a:gd name="T0" fmla="*/ 24 w 55"/>
                  <a:gd name="T1" fmla="*/ 0 h 60"/>
                  <a:gd name="T2" fmla="*/ 0 w 55"/>
                  <a:gd name="T3" fmla="*/ 41 h 60"/>
                  <a:gd name="T4" fmla="*/ 30 w 55"/>
                  <a:gd name="T5" fmla="*/ 60 h 60"/>
                  <a:gd name="T6" fmla="*/ 55 w 55"/>
                  <a:gd name="T7" fmla="*/ 20 h 60"/>
                  <a:gd name="T8" fmla="*/ 24 w 55"/>
                  <a:gd name="T9" fmla="*/ 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60">
                    <a:moveTo>
                      <a:pt x="24" y="0"/>
                    </a:moveTo>
                    <a:lnTo>
                      <a:pt x="0" y="41"/>
                    </a:lnTo>
                    <a:lnTo>
                      <a:pt x="30" y="60"/>
                    </a:lnTo>
                    <a:lnTo>
                      <a:pt x="55" y="20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48" name="Freeform 193"/>
              <p:cNvSpPr>
                <a:spLocks noEditPoints="1"/>
              </p:cNvSpPr>
              <p:nvPr/>
            </p:nvSpPr>
            <p:spPr bwMode="auto">
              <a:xfrm>
                <a:off x="1533" y="425"/>
                <a:ext cx="142" cy="204"/>
              </a:xfrm>
              <a:custGeom>
                <a:avLst/>
                <a:gdLst>
                  <a:gd name="T0" fmla="*/ 39 w 142"/>
                  <a:gd name="T1" fmla="*/ 120 h 204"/>
                  <a:gd name="T2" fmla="*/ 0 w 142"/>
                  <a:gd name="T3" fmla="*/ 186 h 204"/>
                  <a:gd name="T4" fmla="*/ 30 w 142"/>
                  <a:gd name="T5" fmla="*/ 204 h 204"/>
                  <a:gd name="T6" fmla="*/ 71 w 142"/>
                  <a:gd name="T7" fmla="*/ 139 h 204"/>
                  <a:gd name="T8" fmla="*/ 39 w 142"/>
                  <a:gd name="T9" fmla="*/ 120 h 204"/>
                  <a:gd name="T10" fmla="*/ 112 w 142"/>
                  <a:gd name="T11" fmla="*/ 0 h 204"/>
                  <a:gd name="T12" fmla="*/ 72 w 142"/>
                  <a:gd name="T13" fmla="*/ 67 h 204"/>
                  <a:gd name="T14" fmla="*/ 103 w 142"/>
                  <a:gd name="T15" fmla="*/ 85 h 204"/>
                  <a:gd name="T16" fmla="*/ 142 w 142"/>
                  <a:gd name="T17" fmla="*/ 20 h 204"/>
                  <a:gd name="T18" fmla="*/ 112 w 142"/>
                  <a:gd name="T19" fmla="*/ 0 h 2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2" h="204">
                    <a:moveTo>
                      <a:pt x="39" y="120"/>
                    </a:moveTo>
                    <a:lnTo>
                      <a:pt x="0" y="186"/>
                    </a:lnTo>
                    <a:lnTo>
                      <a:pt x="30" y="204"/>
                    </a:lnTo>
                    <a:lnTo>
                      <a:pt x="71" y="139"/>
                    </a:lnTo>
                    <a:lnTo>
                      <a:pt x="39" y="120"/>
                    </a:lnTo>
                    <a:close/>
                    <a:moveTo>
                      <a:pt x="112" y="0"/>
                    </a:moveTo>
                    <a:lnTo>
                      <a:pt x="72" y="67"/>
                    </a:lnTo>
                    <a:lnTo>
                      <a:pt x="103" y="85"/>
                    </a:lnTo>
                    <a:lnTo>
                      <a:pt x="142" y="2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49" name="Freeform 194"/>
              <p:cNvSpPr>
                <a:spLocks noEditPoints="1"/>
              </p:cNvSpPr>
              <p:nvPr/>
            </p:nvSpPr>
            <p:spPr bwMode="auto">
              <a:xfrm>
                <a:off x="1533" y="425"/>
                <a:ext cx="142" cy="204"/>
              </a:xfrm>
              <a:custGeom>
                <a:avLst/>
                <a:gdLst>
                  <a:gd name="T0" fmla="*/ 39 w 142"/>
                  <a:gd name="T1" fmla="*/ 120 h 204"/>
                  <a:gd name="T2" fmla="*/ 0 w 142"/>
                  <a:gd name="T3" fmla="*/ 186 h 204"/>
                  <a:gd name="T4" fmla="*/ 30 w 142"/>
                  <a:gd name="T5" fmla="*/ 204 h 204"/>
                  <a:gd name="T6" fmla="*/ 71 w 142"/>
                  <a:gd name="T7" fmla="*/ 139 h 204"/>
                  <a:gd name="T8" fmla="*/ 39 w 142"/>
                  <a:gd name="T9" fmla="*/ 120 h 204"/>
                  <a:gd name="T10" fmla="*/ 112 w 142"/>
                  <a:gd name="T11" fmla="*/ 0 h 204"/>
                  <a:gd name="T12" fmla="*/ 72 w 142"/>
                  <a:gd name="T13" fmla="*/ 67 h 204"/>
                  <a:gd name="T14" fmla="*/ 103 w 142"/>
                  <a:gd name="T15" fmla="*/ 85 h 204"/>
                  <a:gd name="T16" fmla="*/ 142 w 142"/>
                  <a:gd name="T17" fmla="*/ 20 h 204"/>
                  <a:gd name="T18" fmla="*/ 112 w 142"/>
                  <a:gd name="T19" fmla="*/ 0 h 2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2" h="204">
                    <a:moveTo>
                      <a:pt x="39" y="120"/>
                    </a:moveTo>
                    <a:lnTo>
                      <a:pt x="0" y="186"/>
                    </a:lnTo>
                    <a:lnTo>
                      <a:pt x="30" y="204"/>
                    </a:lnTo>
                    <a:lnTo>
                      <a:pt x="71" y="139"/>
                    </a:lnTo>
                    <a:lnTo>
                      <a:pt x="39" y="120"/>
                    </a:lnTo>
                    <a:moveTo>
                      <a:pt x="112" y="0"/>
                    </a:moveTo>
                    <a:lnTo>
                      <a:pt x="72" y="67"/>
                    </a:lnTo>
                    <a:lnTo>
                      <a:pt x="103" y="85"/>
                    </a:lnTo>
                    <a:lnTo>
                      <a:pt x="142" y="20"/>
                    </a:lnTo>
                    <a:lnTo>
                      <a:pt x="1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50" name="Freeform 195"/>
              <p:cNvSpPr>
                <a:spLocks/>
              </p:cNvSpPr>
              <p:nvPr/>
            </p:nvSpPr>
            <p:spPr bwMode="auto">
              <a:xfrm>
                <a:off x="1676" y="332"/>
                <a:ext cx="55" cy="58"/>
              </a:xfrm>
              <a:custGeom>
                <a:avLst/>
                <a:gdLst>
                  <a:gd name="T0" fmla="*/ 25 w 55"/>
                  <a:gd name="T1" fmla="*/ 0 h 58"/>
                  <a:gd name="T2" fmla="*/ 0 w 55"/>
                  <a:gd name="T3" fmla="*/ 40 h 58"/>
                  <a:gd name="T4" fmla="*/ 32 w 55"/>
                  <a:gd name="T5" fmla="*/ 58 h 58"/>
                  <a:gd name="T6" fmla="*/ 55 w 55"/>
                  <a:gd name="T7" fmla="*/ 18 h 58"/>
                  <a:gd name="T8" fmla="*/ 25 w 55"/>
                  <a:gd name="T9" fmla="*/ 0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8">
                    <a:moveTo>
                      <a:pt x="25" y="0"/>
                    </a:moveTo>
                    <a:lnTo>
                      <a:pt x="0" y="40"/>
                    </a:lnTo>
                    <a:lnTo>
                      <a:pt x="32" y="58"/>
                    </a:lnTo>
                    <a:lnTo>
                      <a:pt x="55" y="18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51" name="Freeform 196"/>
              <p:cNvSpPr>
                <a:spLocks/>
              </p:cNvSpPr>
              <p:nvPr/>
            </p:nvSpPr>
            <p:spPr bwMode="auto">
              <a:xfrm>
                <a:off x="1676" y="332"/>
                <a:ext cx="55" cy="58"/>
              </a:xfrm>
              <a:custGeom>
                <a:avLst/>
                <a:gdLst>
                  <a:gd name="T0" fmla="*/ 25 w 55"/>
                  <a:gd name="T1" fmla="*/ 0 h 58"/>
                  <a:gd name="T2" fmla="*/ 0 w 55"/>
                  <a:gd name="T3" fmla="*/ 40 h 58"/>
                  <a:gd name="T4" fmla="*/ 32 w 55"/>
                  <a:gd name="T5" fmla="*/ 58 h 58"/>
                  <a:gd name="T6" fmla="*/ 55 w 55"/>
                  <a:gd name="T7" fmla="*/ 18 h 58"/>
                  <a:gd name="T8" fmla="*/ 25 w 55"/>
                  <a:gd name="T9" fmla="*/ 0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8">
                    <a:moveTo>
                      <a:pt x="25" y="0"/>
                    </a:moveTo>
                    <a:lnTo>
                      <a:pt x="0" y="40"/>
                    </a:lnTo>
                    <a:lnTo>
                      <a:pt x="32" y="58"/>
                    </a:lnTo>
                    <a:lnTo>
                      <a:pt x="55" y="18"/>
                    </a:lnTo>
                    <a:lnTo>
                      <a:pt x="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52" name="Freeform 197"/>
              <p:cNvSpPr>
                <a:spLocks noEditPoints="1"/>
              </p:cNvSpPr>
              <p:nvPr/>
            </p:nvSpPr>
            <p:spPr bwMode="auto">
              <a:xfrm>
                <a:off x="1887" y="1240"/>
                <a:ext cx="239" cy="37"/>
              </a:xfrm>
              <a:custGeom>
                <a:avLst/>
                <a:gdLst>
                  <a:gd name="T0" fmla="*/ 86 w 239"/>
                  <a:gd name="T1" fmla="*/ 0 h 37"/>
                  <a:gd name="T2" fmla="*/ 0 w 239"/>
                  <a:gd name="T3" fmla="*/ 0 h 37"/>
                  <a:gd name="T4" fmla="*/ 0 w 239"/>
                  <a:gd name="T5" fmla="*/ 37 h 37"/>
                  <a:gd name="T6" fmla="*/ 86 w 239"/>
                  <a:gd name="T7" fmla="*/ 37 h 37"/>
                  <a:gd name="T8" fmla="*/ 86 w 239"/>
                  <a:gd name="T9" fmla="*/ 0 h 37"/>
                  <a:gd name="T10" fmla="*/ 239 w 239"/>
                  <a:gd name="T11" fmla="*/ 0 h 37"/>
                  <a:gd name="T12" fmla="*/ 153 w 239"/>
                  <a:gd name="T13" fmla="*/ 0 h 37"/>
                  <a:gd name="T14" fmla="*/ 153 w 239"/>
                  <a:gd name="T15" fmla="*/ 37 h 37"/>
                  <a:gd name="T16" fmla="*/ 239 w 239"/>
                  <a:gd name="T17" fmla="*/ 37 h 37"/>
                  <a:gd name="T18" fmla="*/ 239 w 239"/>
                  <a:gd name="T19" fmla="*/ 0 h 3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9" h="37">
                    <a:moveTo>
                      <a:pt x="86" y="0"/>
                    </a:moveTo>
                    <a:lnTo>
                      <a:pt x="0" y="0"/>
                    </a:lnTo>
                    <a:lnTo>
                      <a:pt x="0" y="37"/>
                    </a:lnTo>
                    <a:lnTo>
                      <a:pt x="86" y="37"/>
                    </a:lnTo>
                    <a:lnTo>
                      <a:pt x="86" y="0"/>
                    </a:lnTo>
                    <a:close/>
                    <a:moveTo>
                      <a:pt x="239" y="0"/>
                    </a:moveTo>
                    <a:lnTo>
                      <a:pt x="153" y="0"/>
                    </a:lnTo>
                    <a:lnTo>
                      <a:pt x="153" y="37"/>
                    </a:lnTo>
                    <a:lnTo>
                      <a:pt x="239" y="37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53" name="Freeform 198"/>
              <p:cNvSpPr>
                <a:spLocks noEditPoints="1"/>
              </p:cNvSpPr>
              <p:nvPr/>
            </p:nvSpPr>
            <p:spPr bwMode="auto">
              <a:xfrm>
                <a:off x="1887" y="1240"/>
                <a:ext cx="239" cy="37"/>
              </a:xfrm>
              <a:custGeom>
                <a:avLst/>
                <a:gdLst>
                  <a:gd name="T0" fmla="*/ 86 w 239"/>
                  <a:gd name="T1" fmla="*/ 0 h 37"/>
                  <a:gd name="T2" fmla="*/ 0 w 239"/>
                  <a:gd name="T3" fmla="*/ 0 h 37"/>
                  <a:gd name="T4" fmla="*/ 0 w 239"/>
                  <a:gd name="T5" fmla="*/ 37 h 37"/>
                  <a:gd name="T6" fmla="*/ 86 w 239"/>
                  <a:gd name="T7" fmla="*/ 37 h 37"/>
                  <a:gd name="T8" fmla="*/ 86 w 239"/>
                  <a:gd name="T9" fmla="*/ 0 h 37"/>
                  <a:gd name="T10" fmla="*/ 239 w 239"/>
                  <a:gd name="T11" fmla="*/ 0 h 37"/>
                  <a:gd name="T12" fmla="*/ 153 w 239"/>
                  <a:gd name="T13" fmla="*/ 0 h 37"/>
                  <a:gd name="T14" fmla="*/ 153 w 239"/>
                  <a:gd name="T15" fmla="*/ 37 h 37"/>
                  <a:gd name="T16" fmla="*/ 239 w 239"/>
                  <a:gd name="T17" fmla="*/ 37 h 37"/>
                  <a:gd name="T18" fmla="*/ 239 w 239"/>
                  <a:gd name="T19" fmla="*/ 0 h 3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9" h="37">
                    <a:moveTo>
                      <a:pt x="86" y="0"/>
                    </a:moveTo>
                    <a:lnTo>
                      <a:pt x="0" y="0"/>
                    </a:lnTo>
                    <a:lnTo>
                      <a:pt x="0" y="37"/>
                    </a:lnTo>
                    <a:lnTo>
                      <a:pt x="86" y="37"/>
                    </a:lnTo>
                    <a:lnTo>
                      <a:pt x="86" y="0"/>
                    </a:lnTo>
                    <a:moveTo>
                      <a:pt x="239" y="0"/>
                    </a:moveTo>
                    <a:lnTo>
                      <a:pt x="153" y="0"/>
                    </a:lnTo>
                    <a:lnTo>
                      <a:pt x="153" y="37"/>
                    </a:lnTo>
                    <a:lnTo>
                      <a:pt x="239" y="37"/>
                    </a:lnTo>
                    <a:lnTo>
                      <a:pt x="2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54" name="Rectangle 199"/>
              <p:cNvSpPr>
                <a:spLocks noChangeArrowheads="1"/>
              </p:cNvSpPr>
              <p:nvPr/>
            </p:nvSpPr>
            <p:spPr bwMode="auto">
              <a:xfrm>
                <a:off x="2189" y="1240"/>
                <a:ext cx="50" cy="37"/>
              </a:xfrm>
              <a:prstGeom prst="rect">
                <a:avLst/>
              </a:pr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55" name="Rectangle 200"/>
              <p:cNvSpPr>
                <a:spLocks noChangeArrowheads="1"/>
              </p:cNvSpPr>
              <p:nvPr/>
            </p:nvSpPr>
            <p:spPr bwMode="auto">
              <a:xfrm>
                <a:off x="2189" y="1240"/>
                <a:ext cx="50" cy="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56" name="Rectangle 201"/>
              <p:cNvSpPr>
                <a:spLocks noChangeArrowheads="1"/>
              </p:cNvSpPr>
              <p:nvPr/>
            </p:nvSpPr>
            <p:spPr bwMode="auto">
              <a:xfrm>
                <a:off x="165" y="1240"/>
                <a:ext cx="45" cy="37"/>
              </a:xfrm>
              <a:prstGeom prst="rect">
                <a:avLst/>
              </a:pr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57" name="Rectangle 202"/>
              <p:cNvSpPr>
                <a:spLocks noChangeArrowheads="1"/>
              </p:cNvSpPr>
              <p:nvPr/>
            </p:nvSpPr>
            <p:spPr bwMode="auto">
              <a:xfrm>
                <a:off x="165" y="1240"/>
                <a:ext cx="45" cy="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58" name="Rectangle 203"/>
              <p:cNvSpPr>
                <a:spLocks noChangeArrowheads="1"/>
              </p:cNvSpPr>
              <p:nvPr/>
            </p:nvSpPr>
            <p:spPr bwMode="auto">
              <a:xfrm>
                <a:off x="277" y="1240"/>
                <a:ext cx="82" cy="37"/>
              </a:xfrm>
              <a:prstGeom prst="rect">
                <a:avLst/>
              </a:prstGeom>
              <a:solidFill>
                <a:srgbClr val="D6D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59" name="Rectangle 204"/>
              <p:cNvSpPr>
                <a:spLocks noChangeArrowheads="1"/>
              </p:cNvSpPr>
              <p:nvPr/>
            </p:nvSpPr>
            <p:spPr bwMode="auto">
              <a:xfrm>
                <a:off x="277" y="1240"/>
                <a:ext cx="82" cy="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080" name="Rectangle 206"/>
            <p:cNvSpPr>
              <a:spLocks noChangeArrowheads="1"/>
            </p:cNvSpPr>
            <p:nvPr/>
          </p:nvSpPr>
          <p:spPr bwMode="auto">
            <a:xfrm>
              <a:off x="1800225" y="758825"/>
              <a:ext cx="57150" cy="714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081" name="Freeform 207"/>
            <p:cNvSpPr>
              <a:spLocks/>
            </p:cNvSpPr>
            <p:nvPr/>
          </p:nvSpPr>
          <p:spPr bwMode="auto">
            <a:xfrm>
              <a:off x="1800225" y="758825"/>
              <a:ext cx="57150" cy="71437"/>
            </a:xfrm>
            <a:custGeom>
              <a:avLst/>
              <a:gdLst>
                <a:gd name="T0" fmla="*/ 90725625 w 36"/>
                <a:gd name="T1" fmla="*/ 113405444 h 45"/>
                <a:gd name="T2" fmla="*/ 90725625 w 36"/>
                <a:gd name="T3" fmla="*/ 0 h 45"/>
                <a:gd name="T4" fmla="*/ 0 w 36"/>
                <a:gd name="T5" fmla="*/ 0 h 45"/>
                <a:gd name="T6" fmla="*/ 0 w 36"/>
                <a:gd name="T7" fmla="*/ 113405444 h 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45">
                  <a:moveTo>
                    <a:pt x="36" y="45"/>
                  </a:moveTo>
                  <a:lnTo>
                    <a:pt x="36" y="0"/>
                  </a:lnTo>
                  <a:lnTo>
                    <a:pt x="0" y="0"/>
                  </a:lnTo>
                  <a:lnTo>
                    <a:pt x="0" y="4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" name="Freeform 208"/>
            <p:cNvSpPr>
              <a:spLocks noEditPoints="1"/>
            </p:cNvSpPr>
            <p:nvPr/>
          </p:nvSpPr>
          <p:spPr bwMode="auto">
            <a:xfrm>
              <a:off x="1800225" y="207962"/>
              <a:ext cx="57150" cy="422275"/>
            </a:xfrm>
            <a:custGeom>
              <a:avLst/>
              <a:gdLst>
                <a:gd name="T0" fmla="*/ 90725625 w 36"/>
                <a:gd name="T1" fmla="*/ 236894688 h 266"/>
                <a:gd name="T2" fmla="*/ 90725625 w 36"/>
                <a:gd name="T3" fmla="*/ 0 h 266"/>
                <a:gd name="T4" fmla="*/ 0 w 36"/>
                <a:gd name="T5" fmla="*/ 0 h 266"/>
                <a:gd name="T6" fmla="*/ 0 w 36"/>
                <a:gd name="T7" fmla="*/ 236894688 h 266"/>
                <a:gd name="T8" fmla="*/ 90725625 w 36"/>
                <a:gd name="T9" fmla="*/ 236894688 h 266"/>
                <a:gd name="T10" fmla="*/ 90725625 w 36"/>
                <a:gd name="T11" fmla="*/ 670361563 h 266"/>
                <a:gd name="T12" fmla="*/ 90725625 w 36"/>
                <a:gd name="T13" fmla="*/ 430947513 h 266"/>
                <a:gd name="T14" fmla="*/ 0 w 36"/>
                <a:gd name="T15" fmla="*/ 430947513 h 266"/>
                <a:gd name="T16" fmla="*/ 0 w 36"/>
                <a:gd name="T17" fmla="*/ 670361563 h 266"/>
                <a:gd name="T18" fmla="*/ 90725625 w 36"/>
                <a:gd name="T19" fmla="*/ 670361563 h 2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6">
                  <a:moveTo>
                    <a:pt x="36" y="94"/>
                  </a:moveTo>
                  <a:lnTo>
                    <a:pt x="36" y="0"/>
                  </a:lnTo>
                  <a:lnTo>
                    <a:pt x="0" y="0"/>
                  </a:lnTo>
                  <a:lnTo>
                    <a:pt x="0" y="94"/>
                  </a:lnTo>
                  <a:lnTo>
                    <a:pt x="36" y="94"/>
                  </a:lnTo>
                  <a:close/>
                  <a:moveTo>
                    <a:pt x="36" y="266"/>
                  </a:moveTo>
                  <a:lnTo>
                    <a:pt x="36" y="171"/>
                  </a:lnTo>
                  <a:lnTo>
                    <a:pt x="0" y="171"/>
                  </a:lnTo>
                  <a:lnTo>
                    <a:pt x="0" y="266"/>
                  </a:lnTo>
                  <a:lnTo>
                    <a:pt x="36" y="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3" name="Rectangle 209"/>
            <p:cNvSpPr>
              <a:spLocks noChangeArrowheads="1"/>
            </p:cNvSpPr>
            <p:nvPr/>
          </p:nvSpPr>
          <p:spPr bwMode="auto">
            <a:xfrm>
              <a:off x="1800225" y="0"/>
              <a:ext cx="57150" cy="777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084" name="Freeform 210"/>
            <p:cNvSpPr>
              <a:spLocks/>
            </p:cNvSpPr>
            <p:nvPr/>
          </p:nvSpPr>
          <p:spPr bwMode="auto">
            <a:xfrm>
              <a:off x="1800225" y="0"/>
              <a:ext cx="57150" cy="77787"/>
            </a:xfrm>
            <a:custGeom>
              <a:avLst/>
              <a:gdLst>
                <a:gd name="T0" fmla="*/ 90725625 w 36"/>
                <a:gd name="T1" fmla="*/ 123486069 h 49"/>
                <a:gd name="T2" fmla="*/ 90725625 w 36"/>
                <a:gd name="T3" fmla="*/ 0 h 49"/>
                <a:gd name="T4" fmla="*/ 0 w 36"/>
                <a:gd name="T5" fmla="*/ 0 h 49"/>
                <a:gd name="T6" fmla="*/ 0 w 36"/>
                <a:gd name="T7" fmla="*/ 123486069 h 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49">
                  <a:moveTo>
                    <a:pt x="36" y="49"/>
                  </a:moveTo>
                  <a:lnTo>
                    <a:pt x="36" y="0"/>
                  </a:lnTo>
                  <a:lnTo>
                    <a:pt x="0" y="0"/>
                  </a:lnTo>
                  <a:lnTo>
                    <a:pt x="0" y="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5" name="Freeform 211"/>
            <p:cNvSpPr>
              <a:spLocks/>
            </p:cNvSpPr>
            <p:nvPr/>
          </p:nvSpPr>
          <p:spPr bwMode="auto">
            <a:xfrm>
              <a:off x="1479550" y="803275"/>
              <a:ext cx="79375" cy="92075"/>
            </a:xfrm>
            <a:custGeom>
              <a:avLst/>
              <a:gdLst>
                <a:gd name="T0" fmla="*/ 126007813 w 50"/>
                <a:gd name="T1" fmla="*/ 113407825 h 58"/>
                <a:gd name="T2" fmla="*/ 85685313 w 50"/>
                <a:gd name="T3" fmla="*/ 0 h 58"/>
                <a:gd name="T4" fmla="*/ 0 w 50"/>
                <a:gd name="T5" fmla="*/ 30241875 h 58"/>
                <a:gd name="T6" fmla="*/ 40322500 w 50"/>
                <a:gd name="T7" fmla="*/ 146169063 h 58"/>
                <a:gd name="T8" fmla="*/ 126007813 w 50"/>
                <a:gd name="T9" fmla="*/ 113407825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58">
                  <a:moveTo>
                    <a:pt x="50" y="45"/>
                  </a:moveTo>
                  <a:lnTo>
                    <a:pt x="34" y="0"/>
                  </a:lnTo>
                  <a:lnTo>
                    <a:pt x="0" y="12"/>
                  </a:lnTo>
                  <a:lnTo>
                    <a:pt x="16" y="58"/>
                  </a:lnTo>
                  <a:lnTo>
                    <a:pt x="50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6" name="Freeform 212"/>
            <p:cNvSpPr>
              <a:spLocks/>
            </p:cNvSpPr>
            <p:nvPr/>
          </p:nvSpPr>
          <p:spPr bwMode="auto">
            <a:xfrm>
              <a:off x="1479550" y="803275"/>
              <a:ext cx="79375" cy="92075"/>
            </a:xfrm>
            <a:custGeom>
              <a:avLst/>
              <a:gdLst>
                <a:gd name="T0" fmla="*/ 126007813 w 50"/>
                <a:gd name="T1" fmla="*/ 113407825 h 58"/>
                <a:gd name="T2" fmla="*/ 85685313 w 50"/>
                <a:gd name="T3" fmla="*/ 0 h 58"/>
                <a:gd name="T4" fmla="*/ 0 w 50"/>
                <a:gd name="T5" fmla="*/ 30241875 h 58"/>
                <a:gd name="T6" fmla="*/ 40322500 w 50"/>
                <a:gd name="T7" fmla="*/ 146169063 h 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58">
                  <a:moveTo>
                    <a:pt x="50" y="45"/>
                  </a:moveTo>
                  <a:lnTo>
                    <a:pt x="34" y="0"/>
                  </a:lnTo>
                  <a:lnTo>
                    <a:pt x="0" y="12"/>
                  </a:lnTo>
                  <a:lnTo>
                    <a:pt x="16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7" name="Freeform 213"/>
            <p:cNvSpPr>
              <a:spLocks noEditPoints="1"/>
            </p:cNvSpPr>
            <p:nvPr/>
          </p:nvSpPr>
          <p:spPr bwMode="auto">
            <a:xfrm>
              <a:off x="1290638" y="282575"/>
              <a:ext cx="200025" cy="423862"/>
            </a:xfrm>
            <a:custGeom>
              <a:avLst/>
              <a:gdLst>
                <a:gd name="T0" fmla="*/ 166330313 w 126"/>
                <a:gd name="T1" fmla="*/ 229333154 h 267"/>
                <a:gd name="T2" fmla="*/ 85685313 w 126"/>
                <a:gd name="T3" fmla="*/ 0 h 267"/>
                <a:gd name="T4" fmla="*/ 0 w 126"/>
                <a:gd name="T5" fmla="*/ 30241839 h 267"/>
                <a:gd name="T6" fmla="*/ 80645000 w 126"/>
                <a:gd name="T7" fmla="*/ 262095941 h 267"/>
                <a:gd name="T8" fmla="*/ 166330313 w 126"/>
                <a:gd name="T9" fmla="*/ 229333154 h 267"/>
                <a:gd name="T10" fmla="*/ 317539688 w 126"/>
                <a:gd name="T11" fmla="*/ 642638292 h 267"/>
                <a:gd name="T12" fmla="*/ 234375325 w 126"/>
                <a:gd name="T13" fmla="*/ 415824497 h 267"/>
                <a:gd name="T14" fmla="*/ 151209375 w 126"/>
                <a:gd name="T15" fmla="*/ 446066336 h 267"/>
                <a:gd name="T16" fmla="*/ 231854375 w 126"/>
                <a:gd name="T17" fmla="*/ 672880131 h 267"/>
                <a:gd name="T18" fmla="*/ 317539688 w 126"/>
                <a:gd name="T19" fmla="*/ 642638292 h 2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6" h="267">
                  <a:moveTo>
                    <a:pt x="66" y="91"/>
                  </a:moveTo>
                  <a:lnTo>
                    <a:pt x="34" y="0"/>
                  </a:lnTo>
                  <a:lnTo>
                    <a:pt x="0" y="12"/>
                  </a:lnTo>
                  <a:lnTo>
                    <a:pt x="32" y="104"/>
                  </a:lnTo>
                  <a:lnTo>
                    <a:pt x="66" y="91"/>
                  </a:lnTo>
                  <a:close/>
                  <a:moveTo>
                    <a:pt x="126" y="255"/>
                  </a:moveTo>
                  <a:lnTo>
                    <a:pt x="93" y="165"/>
                  </a:lnTo>
                  <a:lnTo>
                    <a:pt x="60" y="177"/>
                  </a:lnTo>
                  <a:lnTo>
                    <a:pt x="92" y="267"/>
                  </a:lnTo>
                  <a:lnTo>
                    <a:pt x="126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8" name="Freeform 214"/>
            <p:cNvSpPr>
              <a:spLocks/>
            </p:cNvSpPr>
            <p:nvPr/>
          </p:nvSpPr>
          <p:spPr bwMode="auto">
            <a:xfrm>
              <a:off x="1222375" y="96837"/>
              <a:ext cx="79375" cy="88900"/>
            </a:xfrm>
            <a:custGeom>
              <a:avLst/>
              <a:gdLst>
                <a:gd name="T0" fmla="*/ 126007813 w 50"/>
                <a:gd name="T1" fmla="*/ 110886875 h 56"/>
                <a:gd name="T2" fmla="*/ 85685313 w 50"/>
                <a:gd name="T3" fmla="*/ 0 h 56"/>
                <a:gd name="T4" fmla="*/ 0 w 50"/>
                <a:gd name="T5" fmla="*/ 30241875 h 56"/>
                <a:gd name="T6" fmla="*/ 40322500 w 50"/>
                <a:gd name="T7" fmla="*/ 141128750 h 56"/>
                <a:gd name="T8" fmla="*/ 126007813 w 50"/>
                <a:gd name="T9" fmla="*/ 110886875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56">
                  <a:moveTo>
                    <a:pt x="50" y="44"/>
                  </a:moveTo>
                  <a:lnTo>
                    <a:pt x="34" y="0"/>
                  </a:lnTo>
                  <a:lnTo>
                    <a:pt x="0" y="12"/>
                  </a:lnTo>
                  <a:lnTo>
                    <a:pt x="16" y="56"/>
                  </a:lnTo>
                  <a:lnTo>
                    <a:pt x="50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9" name="Freeform 215"/>
            <p:cNvSpPr>
              <a:spLocks/>
            </p:cNvSpPr>
            <p:nvPr/>
          </p:nvSpPr>
          <p:spPr bwMode="auto">
            <a:xfrm>
              <a:off x="1222375" y="96837"/>
              <a:ext cx="79375" cy="88900"/>
            </a:xfrm>
            <a:custGeom>
              <a:avLst/>
              <a:gdLst>
                <a:gd name="T0" fmla="*/ 126007813 w 50"/>
                <a:gd name="T1" fmla="*/ 110886875 h 56"/>
                <a:gd name="T2" fmla="*/ 85685313 w 50"/>
                <a:gd name="T3" fmla="*/ 0 h 56"/>
                <a:gd name="T4" fmla="*/ 0 w 50"/>
                <a:gd name="T5" fmla="*/ 30241875 h 56"/>
                <a:gd name="T6" fmla="*/ 40322500 w 50"/>
                <a:gd name="T7" fmla="*/ 141128750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56">
                  <a:moveTo>
                    <a:pt x="50" y="44"/>
                  </a:moveTo>
                  <a:lnTo>
                    <a:pt x="34" y="0"/>
                  </a:lnTo>
                  <a:lnTo>
                    <a:pt x="0" y="12"/>
                  </a:lnTo>
                  <a:lnTo>
                    <a:pt x="16" y="5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0" name="Freeform 216"/>
            <p:cNvSpPr>
              <a:spLocks/>
            </p:cNvSpPr>
            <p:nvPr/>
          </p:nvSpPr>
          <p:spPr bwMode="auto">
            <a:xfrm>
              <a:off x="1131888" y="996950"/>
              <a:ext cx="92075" cy="95250"/>
            </a:xfrm>
            <a:custGeom>
              <a:avLst/>
              <a:gdLst>
                <a:gd name="T0" fmla="*/ 146169063 w 58"/>
                <a:gd name="T1" fmla="*/ 90725625 h 60"/>
                <a:gd name="T2" fmla="*/ 70564375 w 58"/>
                <a:gd name="T3" fmla="*/ 0 h 60"/>
                <a:gd name="T4" fmla="*/ 0 w 58"/>
                <a:gd name="T5" fmla="*/ 55443438 h 60"/>
                <a:gd name="T6" fmla="*/ 75604688 w 58"/>
                <a:gd name="T7" fmla="*/ 151209375 h 60"/>
                <a:gd name="T8" fmla="*/ 146169063 w 58"/>
                <a:gd name="T9" fmla="*/ 90725625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60">
                  <a:moveTo>
                    <a:pt x="58" y="36"/>
                  </a:moveTo>
                  <a:lnTo>
                    <a:pt x="28" y="0"/>
                  </a:lnTo>
                  <a:lnTo>
                    <a:pt x="0" y="22"/>
                  </a:lnTo>
                  <a:lnTo>
                    <a:pt x="30" y="60"/>
                  </a:lnTo>
                  <a:lnTo>
                    <a:pt x="58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1" name="Freeform 217"/>
            <p:cNvSpPr>
              <a:spLocks/>
            </p:cNvSpPr>
            <p:nvPr/>
          </p:nvSpPr>
          <p:spPr bwMode="auto">
            <a:xfrm>
              <a:off x="1131888" y="996950"/>
              <a:ext cx="92075" cy="95250"/>
            </a:xfrm>
            <a:custGeom>
              <a:avLst/>
              <a:gdLst>
                <a:gd name="T0" fmla="*/ 146169063 w 58"/>
                <a:gd name="T1" fmla="*/ 90725625 h 60"/>
                <a:gd name="T2" fmla="*/ 70564375 w 58"/>
                <a:gd name="T3" fmla="*/ 0 h 60"/>
                <a:gd name="T4" fmla="*/ 0 w 58"/>
                <a:gd name="T5" fmla="*/ 55443438 h 60"/>
                <a:gd name="T6" fmla="*/ 75604688 w 58"/>
                <a:gd name="T7" fmla="*/ 151209375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60">
                  <a:moveTo>
                    <a:pt x="58" y="36"/>
                  </a:moveTo>
                  <a:lnTo>
                    <a:pt x="28" y="0"/>
                  </a:lnTo>
                  <a:lnTo>
                    <a:pt x="0" y="22"/>
                  </a:lnTo>
                  <a:lnTo>
                    <a:pt x="30" y="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2" name="Freeform 218"/>
            <p:cNvSpPr>
              <a:spLocks noEditPoints="1"/>
            </p:cNvSpPr>
            <p:nvPr/>
          </p:nvSpPr>
          <p:spPr bwMode="auto">
            <a:xfrm>
              <a:off x="774700" y="573087"/>
              <a:ext cx="320675" cy="365125"/>
            </a:xfrm>
            <a:custGeom>
              <a:avLst/>
              <a:gdLst>
                <a:gd name="T0" fmla="*/ 226814063 w 202"/>
                <a:gd name="T1" fmla="*/ 183972200 h 230"/>
                <a:gd name="T2" fmla="*/ 70564375 w 202"/>
                <a:gd name="T3" fmla="*/ 0 h 230"/>
                <a:gd name="T4" fmla="*/ 0 w 202"/>
                <a:gd name="T5" fmla="*/ 55443438 h 230"/>
                <a:gd name="T6" fmla="*/ 156249688 w 202"/>
                <a:gd name="T7" fmla="*/ 244455950 h 230"/>
                <a:gd name="T8" fmla="*/ 226814063 w 202"/>
                <a:gd name="T9" fmla="*/ 183972200 h 230"/>
                <a:gd name="T10" fmla="*/ 509071563 w 202"/>
                <a:gd name="T11" fmla="*/ 521673138 h 230"/>
                <a:gd name="T12" fmla="*/ 352821875 w 202"/>
                <a:gd name="T13" fmla="*/ 335181575 h 230"/>
                <a:gd name="T14" fmla="*/ 284778450 w 202"/>
                <a:gd name="T15" fmla="*/ 393144375 h 230"/>
                <a:gd name="T16" fmla="*/ 441028138 w 202"/>
                <a:gd name="T17" fmla="*/ 579635938 h 230"/>
                <a:gd name="T18" fmla="*/ 509071563 w 202"/>
                <a:gd name="T19" fmla="*/ 521673138 h 2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230">
                  <a:moveTo>
                    <a:pt x="90" y="73"/>
                  </a:moveTo>
                  <a:lnTo>
                    <a:pt x="28" y="0"/>
                  </a:lnTo>
                  <a:lnTo>
                    <a:pt x="0" y="22"/>
                  </a:lnTo>
                  <a:lnTo>
                    <a:pt x="62" y="97"/>
                  </a:lnTo>
                  <a:lnTo>
                    <a:pt x="90" y="73"/>
                  </a:lnTo>
                  <a:close/>
                  <a:moveTo>
                    <a:pt x="202" y="207"/>
                  </a:moveTo>
                  <a:lnTo>
                    <a:pt x="140" y="133"/>
                  </a:lnTo>
                  <a:lnTo>
                    <a:pt x="113" y="156"/>
                  </a:lnTo>
                  <a:lnTo>
                    <a:pt x="175" y="230"/>
                  </a:lnTo>
                  <a:lnTo>
                    <a:pt x="202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3" name="Freeform 219"/>
            <p:cNvSpPr>
              <a:spLocks/>
            </p:cNvSpPr>
            <p:nvPr/>
          </p:nvSpPr>
          <p:spPr bwMode="auto">
            <a:xfrm>
              <a:off x="647700" y="420687"/>
              <a:ext cx="92075" cy="92075"/>
            </a:xfrm>
            <a:custGeom>
              <a:avLst/>
              <a:gdLst>
                <a:gd name="T0" fmla="*/ 146169063 w 58"/>
                <a:gd name="T1" fmla="*/ 90725625 h 58"/>
                <a:gd name="T2" fmla="*/ 68045013 w 58"/>
                <a:gd name="T3" fmla="*/ 0 h 58"/>
                <a:gd name="T4" fmla="*/ 0 w 58"/>
                <a:gd name="T5" fmla="*/ 55443438 h 58"/>
                <a:gd name="T6" fmla="*/ 78125638 w 58"/>
                <a:gd name="T7" fmla="*/ 146169063 h 58"/>
                <a:gd name="T8" fmla="*/ 146169063 w 58"/>
                <a:gd name="T9" fmla="*/ 90725625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58">
                  <a:moveTo>
                    <a:pt x="58" y="36"/>
                  </a:moveTo>
                  <a:lnTo>
                    <a:pt x="27" y="0"/>
                  </a:lnTo>
                  <a:lnTo>
                    <a:pt x="0" y="22"/>
                  </a:lnTo>
                  <a:lnTo>
                    <a:pt x="31" y="58"/>
                  </a:lnTo>
                  <a:lnTo>
                    <a:pt x="58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4" name="Freeform 220"/>
            <p:cNvSpPr>
              <a:spLocks/>
            </p:cNvSpPr>
            <p:nvPr/>
          </p:nvSpPr>
          <p:spPr bwMode="auto">
            <a:xfrm>
              <a:off x="647700" y="420687"/>
              <a:ext cx="92075" cy="92075"/>
            </a:xfrm>
            <a:custGeom>
              <a:avLst/>
              <a:gdLst>
                <a:gd name="T0" fmla="*/ 146169063 w 58"/>
                <a:gd name="T1" fmla="*/ 90725625 h 58"/>
                <a:gd name="T2" fmla="*/ 68045013 w 58"/>
                <a:gd name="T3" fmla="*/ 0 h 58"/>
                <a:gd name="T4" fmla="*/ 0 w 58"/>
                <a:gd name="T5" fmla="*/ 55443438 h 58"/>
                <a:gd name="T6" fmla="*/ 78125638 w 58"/>
                <a:gd name="T7" fmla="*/ 146169063 h 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58">
                  <a:moveTo>
                    <a:pt x="58" y="36"/>
                  </a:moveTo>
                  <a:lnTo>
                    <a:pt x="27" y="0"/>
                  </a:lnTo>
                  <a:lnTo>
                    <a:pt x="0" y="22"/>
                  </a:lnTo>
                  <a:lnTo>
                    <a:pt x="31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Freeform 221"/>
            <p:cNvSpPr>
              <a:spLocks/>
            </p:cNvSpPr>
            <p:nvPr/>
          </p:nvSpPr>
          <p:spPr bwMode="auto">
            <a:xfrm>
              <a:off x="874713" y="1300162"/>
              <a:ext cx="95250" cy="87312"/>
            </a:xfrm>
            <a:custGeom>
              <a:avLst/>
              <a:gdLst>
                <a:gd name="T0" fmla="*/ 151209375 w 60"/>
                <a:gd name="T1" fmla="*/ 60483404 h 55"/>
                <a:gd name="T2" fmla="*/ 45362813 w 60"/>
                <a:gd name="T3" fmla="*/ 0 h 55"/>
                <a:gd name="T4" fmla="*/ 0 w 60"/>
                <a:gd name="T5" fmla="*/ 78123603 h 55"/>
                <a:gd name="T6" fmla="*/ 105846563 w 60"/>
                <a:gd name="T7" fmla="*/ 138607006 h 55"/>
                <a:gd name="T8" fmla="*/ 151209375 w 60"/>
                <a:gd name="T9" fmla="*/ 60483404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" h="55">
                  <a:moveTo>
                    <a:pt x="60" y="24"/>
                  </a:moveTo>
                  <a:lnTo>
                    <a:pt x="18" y="0"/>
                  </a:lnTo>
                  <a:lnTo>
                    <a:pt x="0" y="31"/>
                  </a:lnTo>
                  <a:lnTo>
                    <a:pt x="42" y="55"/>
                  </a:lnTo>
                  <a:lnTo>
                    <a:pt x="6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6" name="Freeform 222"/>
            <p:cNvSpPr>
              <a:spLocks/>
            </p:cNvSpPr>
            <p:nvPr/>
          </p:nvSpPr>
          <p:spPr bwMode="auto">
            <a:xfrm>
              <a:off x="874713" y="1300162"/>
              <a:ext cx="95250" cy="87312"/>
            </a:xfrm>
            <a:custGeom>
              <a:avLst/>
              <a:gdLst>
                <a:gd name="T0" fmla="*/ 151209375 w 60"/>
                <a:gd name="T1" fmla="*/ 60483404 h 55"/>
                <a:gd name="T2" fmla="*/ 45362813 w 60"/>
                <a:gd name="T3" fmla="*/ 0 h 55"/>
                <a:gd name="T4" fmla="*/ 0 w 60"/>
                <a:gd name="T5" fmla="*/ 78123603 h 55"/>
                <a:gd name="T6" fmla="*/ 105846563 w 60"/>
                <a:gd name="T7" fmla="*/ 138607006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55">
                  <a:moveTo>
                    <a:pt x="60" y="24"/>
                  </a:moveTo>
                  <a:lnTo>
                    <a:pt x="18" y="0"/>
                  </a:lnTo>
                  <a:lnTo>
                    <a:pt x="0" y="31"/>
                  </a:lnTo>
                  <a:lnTo>
                    <a:pt x="42" y="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Freeform 223"/>
            <p:cNvSpPr>
              <a:spLocks noEditPoints="1"/>
            </p:cNvSpPr>
            <p:nvPr/>
          </p:nvSpPr>
          <p:spPr bwMode="auto">
            <a:xfrm>
              <a:off x="395288" y="1023937"/>
              <a:ext cx="401638" cy="265112"/>
            </a:xfrm>
            <a:custGeom>
              <a:avLst/>
              <a:gdLst>
                <a:gd name="T0" fmla="*/ 257056258 w 253"/>
                <a:gd name="T1" fmla="*/ 120967272 h 167"/>
                <a:gd name="T2" fmla="*/ 45362869 w 253"/>
                <a:gd name="T3" fmla="*/ 0 h 167"/>
                <a:gd name="T4" fmla="*/ 0 w 253"/>
                <a:gd name="T5" fmla="*/ 78123903 h 167"/>
                <a:gd name="T6" fmla="*/ 211693389 w 253"/>
                <a:gd name="T7" fmla="*/ 199091175 h 167"/>
                <a:gd name="T8" fmla="*/ 257056258 w 253"/>
                <a:gd name="T9" fmla="*/ 120967272 h 167"/>
                <a:gd name="T10" fmla="*/ 637601119 w 253"/>
                <a:gd name="T11" fmla="*/ 340219658 h 167"/>
                <a:gd name="T12" fmla="*/ 425907730 w 253"/>
                <a:gd name="T13" fmla="*/ 216733029 h 167"/>
                <a:gd name="T14" fmla="*/ 380544861 w 253"/>
                <a:gd name="T15" fmla="*/ 297377877 h 167"/>
                <a:gd name="T16" fmla="*/ 592238250 w 253"/>
                <a:gd name="T17" fmla="*/ 420864506 h 167"/>
                <a:gd name="T18" fmla="*/ 637601119 w 253"/>
                <a:gd name="T19" fmla="*/ 340219658 h 1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67">
                  <a:moveTo>
                    <a:pt x="102" y="48"/>
                  </a:moveTo>
                  <a:lnTo>
                    <a:pt x="18" y="0"/>
                  </a:lnTo>
                  <a:lnTo>
                    <a:pt x="0" y="31"/>
                  </a:lnTo>
                  <a:lnTo>
                    <a:pt x="84" y="79"/>
                  </a:lnTo>
                  <a:lnTo>
                    <a:pt x="102" y="48"/>
                  </a:lnTo>
                  <a:close/>
                  <a:moveTo>
                    <a:pt x="253" y="135"/>
                  </a:moveTo>
                  <a:lnTo>
                    <a:pt x="169" y="86"/>
                  </a:lnTo>
                  <a:lnTo>
                    <a:pt x="151" y="118"/>
                  </a:lnTo>
                  <a:lnTo>
                    <a:pt x="235" y="167"/>
                  </a:lnTo>
                  <a:lnTo>
                    <a:pt x="253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8" name="Freeform 224"/>
            <p:cNvSpPr>
              <a:spLocks/>
            </p:cNvSpPr>
            <p:nvPr/>
          </p:nvSpPr>
          <p:spPr bwMode="auto">
            <a:xfrm>
              <a:off x="223838" y="923925"/>
              <a:ext cx="93663" cy="87312"/>
            </a:xfrm>
            <a:custGeom>
              <a:avLst/>
              <a:gdLst>
                <a:gd name="T0" fmla="*/ 148690806 w 59"/>
                <a:gd name="T1" fmla="*/ 57962468 h 55"/>
                <a:gd name="T2" fmla="*/ 45363055 w 59"/>
                <a:gd name="T3" fmla="*/ 0 h 55"/>
                <a:gd name="T4" fmla="*/ 0 w 59"/>
                <a:gd name="T5" fmla="*/ 78123603 h 55"/>
                <a:gd name="T6" fmla="*/ 103327752 w 59"/>
                <a:gd name="T7" fmla="*/ 138607006 h 55"/>
                <a:gd name="T8" fmla="*/ 148690806 w 59"/>
                <a:gd name="T9" fmla="*/ 57962468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55">
                  <a:moveTo>
                    <a:pt x="59" y="23"/>
                  </a:moveTo>
                  <a:lnTo>
                    <a:pt x="18" y="0"/>
                  </a:lnTo>
                  <a:lnTo>
                    <a:pt x="0" y="31"/>
                  </a:lnTo>
                  <a:lnTo>
                    <a:pt x="41" y="55"/>
                  </a:lnTo>
                  <a:lnTo>
                    <a:pt x="59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9" name="Freeform 225"/>
            <p:cNvSpPr>
              <a:spLocks/>
            </p:cNvSpPr>
            <p:nvPr/>
          </p:nvSpPr>
          <p:spPr bwMode="auto">
            <a:xfrm>
              <a:off x="223838" y="923925"/>
              <a:ext cx="93663" cy="87312"/>
            </a:xfrm>
            <a:custGeom>
              <a:avLst/>
              <a:gdLst>
                <a:gd name="T0" fmla="*/ 148690806 w 59"/>
                <a:gd name="T1" fmla="*/ 57962468 h 55"/>
                <a:gd name="T2" fmla="*/ 45363055 w 59"/>
                <a:gd name="T3" fmla="*/ 0 h 55"/>
                <a:gd name="T4" fmla="*/ 0 w 59"/>
                <a:gd name="T5" fmla="*/ 78123603 h 55"/>
                <a:gd name="T6" fmla="*/ 103327752 w 59"/>
                <a:gd name="T7" fmla="*/ 138607006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55">
                  <a:moveTo>
                    <a:pt x="59" y="23"/>
                  </a:moveTo>
                  <a:lnTo>
                    <a:pt x="18" y="0"/>
                  </a:lnTo>
                  <a:lnTo>
                    <a:pt x="0" y="31"/>
                  </a:lnTo>
                  <a:lnTo>
                    <a:pt x="41" y="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0" name="Freeform 226"/>
            <p:cNvSpPr>
              <a:spLocks/>
            </p:cNvSpPr>
            <p:nvPr/>
          </p:nvSpPr>
          <p:spPr bwMode="auto">
            <a:xfrm>
              <a:off x="744538" y="1677987"/>
              <a:ext cx="84138" cy="68262"/>
            </a:xfrm>
            <a:custGeom>
              <a:avLst/>
              <a:gdLst>
                <a:gd name="T0" fmla="*/ 133569869 w 53"/>
                <a:gd name="T1" fmla="*/ 20161102 h 43"/>
                <a:gd name="T2" fmla="*/ 15121027 w 53"/>
                <a:gd name="T3" fmla="*/ 0 h 43"/>
                <a:gd name="T4" fmla="*/ 0 w 53"/>
                <a:gd name="T5" fmla="*/ 88204029 h 43"/>
                <a:gd name="T6" fmla="*/ 115927876 w 53"/>
                <a:gd name="T7" fmla="*/ 108365131 h 43"/>
                <a:gd name="T8" fmla="*/ 133569869 w 53"/>
                <a:gd name="T9" fmla="*/ 20161102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43">
                  <a:moveTo>
                    <a:pt x="53" y="8"/>
                  </a:moveTo>
                  <a:lnTo>
                    <a:pt x="6" y="0"/>
                  </a:lnTo>
                  <a:lnTo>
                    <a:pt x="0" y="35"/>
                  </a:lnTo>
                  <a:lnTo>
                    <a:pt x="46" y="43"/>
                  </a:lnTo>
                  <a:lnTo>
                    <a:pt x="5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1" name="Freeform 227"/>
            <p:cNvSpPr>
              <a:spLocks/>
            </p:cNvSpPr>
            <p:nvPr/>
          </p:nvSpPr>
          <p:spPr bwMode="auto">
            <a:xfrm>
              <a:off x="744538" y="1677987"/>
              <a:ext cx="84138" cy="68262"/>
            </a:xfrm>
            <a:custGeom>
              <a:avLst/>
              <a:gdLst>
                <a:gd name="T0" fmla="*/ 133569869 w 53"/>
                <a:gd name="T1" fmla="*/ 20161102 h 43"/>
                <a:gd name="T2" fmla="*/ 15121027 w 53"/>
                <a:gd name="T3" fmla="*/ 0 h 43"/>
                <a:gd name="T4" fmla="*/ 0 w 53"/>
                <a:gd name="T5" fmla="*/ 88204029 h 43"/>
                <a:gd name="T6" fmla="*/ 115927876 w 53"/>
                <a:gd name="T7" fmla="*/ 108365131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" h="43">
                  <a:moveTo>
                    <a:pt x="53" y="8"/>
                  </a:moveTo>
                  <a:lnTo>
                    <a:pt x="6" y="0"/>
                  </a:lnTo>
                  <a:lnTo>
                    <a:pt x="0" y="35"/>
                  </a:lnTo>
                  <a:lnTo>
                    <a:pt x="46" y="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2" name="Freeform 228"/>
            <p:cNvSpPr>
              <a:spLocks noEditPoints="1"/>
            </p:cNvSpPr>
            <p:nvPr/>
          </p:nvSpPr>
          <p:spPr bwMode="auto">
            <a:xfrm>
              <a:off x="198438" y="1581150"/>
              <a:ext cx="433388" cy="131762"/>
            </a:xfrm>
            <a:custGeom>
              <a:avLst/>
              <a:gdLst>
                <a:gd name="T0" fmla="*/ 257056234 w 273"/>
                <a:gd name="T1" fmla="*/ 42841700 h 83"/>
                <a:gd name="T2" fmla="*/ 17641908 w 273"/>
                <a:gd name="T3" fmla="*/ 0 h 83"/>
                <a:gd name="T4" fmla="*/ 0 w 273"/>
                <a:gd name="T5" fmla="*/ 88204340 h 83"/>
                <a:gd name="T6" fmla="*/ 239415914 w 273"/>
                <a:gd name="T7" fmla="*/ 131047628 h 83"/>
                <a:gd name="T8" fmla="*/ 257056234 w 273"/>
                <a:gd name="T9" fmla="*/ 42841700 h 83"/>
                <a:gd name="T10" fmla="*/ 688004244 w 273"/>
                <a:gd name="T11" fmla="*/ 120967041 h 83"/>
                <a:gd name="T12" fmla="*/ 448588330 w 273"/>
                <a:gd name="T13" fmla="*/ 78123754 h 83"/>
                <a:gd name="T14" fmla="*/ 433467375 w 273"/>
                <a:gd name="T15" fmla="*/ 166329681 h 83"/>
                <a:gd name="T16" fmla="*/ 672883289 w 273"/>
                <a:gd name="T17" fmla="*/ 209171381 h 83"/>
                <a:gd name="T18" fmla="*/ 688004244 w 273"/>
                <a:gd name="T19" fmla="*/ 120967041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83">
                  <a:moveTo>
                    <a:pt x="102" y="17"/>
                  </a:moveTo>
                  <a:lnTo>
                    <a:pt x="7" y="0"/>
                  </a:lnTo>
                  <a:lnTo>
                    <a:pt x="0" y="35"/>
                  </a:lnTo>
                  <a:lnTo>
                    <a:pt x="95" y="52"/>
                  </a:lnTo>
                  <a:lnTo>
                    <a:pt x="102" y="17"/>
                  </a:lnTo>
                  <a:close/>
                  <a:moveTo>
                    <a:pt x="273" y="48"/>
                  </a:moveTo>
                  <a:lnTo>
                    <a:pt x="178" y="31"/>
                  </a:lnTo>
                  <a:lnTo>
                    <a:pt x="172" y="66"/>
                  </a:lnTo>
                  <a:lnTo>
                    <a:pt x="267" y="83"/>
                  </a:lnTo>
                  <a:lnTo>
                    <a:pt x="27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3" name="Freeform 229"/>
            <p:cNvSpPr>
              <a:spLocks/>
            </p:cNvSpPr>
            <p:nvPr/>
          </p:nvSpPr>
          <p:spPr bwMode="auto">
            <a:xfrm>
              <a:off x="1588" y="1547812"/>
              <a:ext cx="84138" cy="68262"/>
            </a:xfrm>
            <a:custGeom>
              <a:avLst/>
              <a:gdLst>
                <a:gd name="T0" fmla="*/ 133569869 w 53"/>
                <a:gd name="T1" fmla="*/ 20161102 h 43"/>
                <a:gd name="T2" fmla="*/ 17641992 w 53"/>
                <a:gd name="T3" fmla="*/ 0 h 43"/>
                <a:gd name="T4" fmla="*/ 0 w 53"/>
                <a:gd name="T5" fmla="*/ 88204029 h 43"/>
                <a:gd name="T6" fmla="*/ 120968219 w 53"/>
                <a:gd name="T7" fmla="*/ 108365131 h 43"/>
                <a:gd name="T8" fmla="*/ 133569869 w 53"/>
                <a:gd name="T9" fmla="*/ 20161102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43">
                  <a:moveTo>
                    <a:pt x="53" y="8"/>
                  </a:moveTo>
                  <a:lnTo>
                    <a:pt x="7" y="0"/>
                  </a:lnTo>
                  <a:lnTo>
                    <a:pt x="0" y="35"/>
                  </a:lnTo>
                  <a:lnTo>
                    <a:pt x="48" y="43"/>
                  </a:lnTo>
                  <a:lnTo>
                    <a:pt x="5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4" name="Freeform 230"/>
            <p:cNvSpPr>
              <a:spLocks/>
            </p:cNvSpPr>
            <p:nvPr/>
          </p:nvSpPr>
          <p:spPr bwMode="auto">
            <a:xfrm>
              <a:off x="1588" y="1547812"/>
              <a:ext cx="84138" cy="68262"/>
            </a:xfrm>
            <a:custGeom>
              <a:avLst/>
              <a:gdLst>
                <a:gd name="T0" fmla="*/ 133569869 w 53"/>
                <a:gd name="T1" fmla="*/ 20161102 h 43"/>
                <a:gd name="T2" fmla="*/ 17641992 w 53"/>
                <a:gd name="T3" fmla="*/ 0 h 43"/>
                <a:gd name="T4" fmla="*/ 0 w 53"/>
                <a:gd name="T5" fmla="*/ 88204029 h 43"/>
                <a:gd name="T6" fmla="*/ 120968219 w 53"/>
                <a:gd name="T7" fmla="*/ 108365131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" h="43">
                  <a:moveTo>
                    <a:pt x="53" y="8"/>
                  </a:moveTo>
                  <a:lnTo>
                    <a:pt x="7" y="0"/>
                  </a:lnTo>
                  <a:lnTo>
                    <a:pt x="0" y="35"/>
                  </a:lnTo>
                  <a:lnTo>
                    <a:pt x="48" y="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5" name="Freeform 231"/>
            <p:cNvSpPr>
              <a:spLocks/>
            </p:cNvSpPr>
            <p:nvPr/>
          </p:nvSpPr>
          <p:spPr bwMode="auto">
            <a:xfrm>
              <a:off x="741363" y="2071687"/>
              <a:ext cx="84138" cy="68262"/>
            </a:xfrm>
            <a:custGeom>
              <a:avLst/>
              <a:gdLst>
                <a:gd name="T0" fmla="*/ 118448841 w 53"/>
                <a:gd name="T1" fmla="*/ 0 h 43"/>
                <a:gd name="T2" fmla="*/ 0 w 53"/>
                <a:gd name="T3" fmla="*/ 20161102 h 43"/>
                <a:gd name="T4" fmla="*/ 17641992 w 53"/>
                <a:gd name="T5" fmla="*/ 108365131 h 43"/>
                <a:gd name="T6" fmla="*/ 133569869 w 53"/>
                <a:gd name="T7" fmla="*/ 88204029 h 43"/>
                <a:gd name="T8" fmla="*/ 118448841 w 53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43">
                  <a:moveTo>
                    <a:pt x="47" y="0"/>
                  </a:moveTo>
                  <a:lnTo>
                    <a:pt x="0" y="8"/>
                  </a:lnTo>
                  <a:lnTo>
                    <a:pt x="7" y="43"/>
                  </a:lnTo>
                  <a:lnTo>
                    <a:pt x="53" y="3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6" name="Freeform 232"/>
            <p:cNvSpPr>
              <a:spLocks/>
            </p:cNvSpPr>
            <p:nvPr/>
          </p:nvSpPr>
          <p:spPr bwMode="auto">
            <a:xfrm>
              <a:off x="741363" y="2071687"/>
              <a:ext cx="84138" cy="68262"/>
            </a:xfrm>
            <a:custGeom>
              <a:avLst/>
              <a:gdLst>
                <a:gd name="T0" fmla="*/ 118448841 w 53"/>
                <a:gd name="T1" fmla="*/ 0 h 43"/>
                <a:gd name="T2" fmla="*/ 0 w 53"/>
                <a:gd name="T3" fmla="*/ 20161102 h 43"/>
                <a:gd name="T4" fmla="*/ 17641992 w 53"/>
                <a:gd name="T5" fmla="*/ 108365131 h 43"/>
                <a:gd name="T6" fmla="*/ 133569869 w 53"/>
                <a:gd name="T7" fmla="*/ 88204029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" h="43">
                  <a:moveTo>
                    <a:pt x="47" y="0"/>
                  </a:moveTo>
                  <a:lnTo>
                    <a:pt x="0" y="8"/>
                  </a:lnTo>
                  <a:lnTo>
                    <a:pt x="7" y="43"/>
                  </a:lnTo>
                  <a:lnTo>
                    <a:pt x="53" y="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7" name="Freeform 233"/>
            <p:cNvSpPr>
              <a:spLocks noEditPoints="1"/>
            </p:cNvSpPr>
            <p:nvPr/>
          </p:nvSpPr>
          <p:spPr bwMode="auto">
            <a:xfrm>
              <a:off x="196850" y="2106612"/>
              <a:ext cx="433388" cy="130175"/>
            </a:xfrm>
            <a:custGeom>
              <a:avLst/>
              <a:gdLst>
                <a:gd name="T0" fmla="*/ 239415914 w 273"/>
                <a:gd name="T1" fmla="*/ 75604688 h 82"/>
                <a:gd name="T2" fmla="*/ 0 w 273"/>
                <a:gd name="T3" fmla="*/ 118448138 h 82"/>
                <a:gd name="T4" fmla="*/ 15120955 w 273"/>
                <a:gd name="T5" fmla="*/ 206652813 h 82"/>
                <a:gd name="T6" fmla="*/ 257056234 w 273"/>
                <a:gd name="T7" fmla="*/ 163810950 h 82"/>
                <a:gd name="T8" fmla="*/ 239415914 w 273"/>
                <a:gd name="T9" fmla="*/ 75604688 h 82"/>
                <a:gd name="T10" fmla="*/ 670362336 w 273"/>
                <a:gd name="T11" fmla="*/ 0 h 82"/>
                <a:gd name="T12" fmla="*/ 433467375 w 273"/>
                <a:gd name="T13" fmla="*/ 42843450 h 82"/>
                <a:gd name="T14" fmla="*/ 448588330 w 273"/>
                <a:gd name="T15" fmla="*/ 131048125 h 82"/>
                <a:gd name="T16" fmla="*/ 688004244 w 273"/>
                <a:gd name="T17" fmla="*/ 88206263 h 82"/>
                <a:gd name="T18" fmla="*/ 670362336 w 273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82">
                  <a:moveTo>
                    <a:pt x="95" y="30"/>
                  </a:moveTo>
                  <a:lnTo>
                    <a:pt x="0" y="47"/>
                  </a:lnTo>
                  <a:lnTo>
                    <a:pt x="6" y="82"/>
                  </a:lnTo>
                  <a:lnTo>
                    <a:pt x="102" y="65"/>
                  </a:lnTo>
                  <a:lnTo>
                    <a:pt x="95" y="30"/>
                  </a:lnTo>
                  <a:close/>
                  <a:moveTo>
                    <a:pt x="266" y="0"/>
                  </a:moveTo>
                  <a:lnTo>
                    <a:pt x="172" y="17"/>
                  </a:lnTo>
                  <a:lnTo>
                    <a:pt x="178" y="52"/>
                  </a:lnTo>
                  <a:lnTo>
                    <a:pt x="273" y="35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8" name="Freeform 234"/>
            <p:cNvSpPr>
              <a:spLocks/>
            </p:cNvSpPr>
            <p:nvPr/>
          </p:nvSpPr>
          <p:spPr bwMode="auto">
            <a:xfrm>
              <a:off x="0" y="2203450"/>
              <a:ext cx="84138" cy="66675"/>
            </a:xfrm>
            <a:custGeom>
              <a:avLst/>
              <a:gdLst>
                <a:gd name="T0" fmla="*/ 120968219 w 53"/>
                <a:gd name="T1" fmla="*/ 0 h 42"/>
                <a:gd name="T2" fmla="*/ 0 w 53"/>
                <a:gd name="T3" fmla="*/ 17641888 h 42"/>
                <a:gd name="T4" fmla="*/ 17641992 w 53"/>
                <a:gd name="T5" fmla="*/ 105846563 h 42"/>
                <a:gd name="T6" fmla="*/ 133569869 w 53"/>
                <a:gd name="T7" fmla="*/ 88206263 h 42"/>
                <a:gd name="T8" fmla="*/ 120968219 w 53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42">
                  <a:moveTo>
                    <a:pt x="48" y="0"/>
                  </a:moveTo>
                  <a:lnTo>
                    <a:pt x="0" y="7"/>
                  </a:lnTo>
                  <a:lnTo>
                    <a:pt x="7" y="42"/>
                  </a:lnTo>
                  <a:lnTo>
                    <a:pt x="53" y="35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9" name="Freeform 235"/>
            <p:cNvSpPr>
              <a:spLocks/>
            </p:cNvSpPr>
            <p:nvPr/>
          </p:nvSpPr>
          <p:spPr bwMode="auto">
            <a:xfrm>
              <a:off x="0" y="2203450"/>
              <a:ext cx="84138" cy="66675"/>
            </a:xfrm>
            <a:custGeom>
              <a:avLst/>
              <a:gdLst>
                <a:gd name="T0" fmla="*/ 120968219 w 53"/>
                <a:gd name="T1" fmla="*/ 0 h 42"/>
                <a:gd name="T2" fmla="*/ 0 w 53"/>
                <a:gd name="T3" fmla="*/ 17641888 h 42"/>
                <a:gd name="T4" fmla="*/ 17641992 w 53"/>
                <a:gd name="T5" fmla="*/ 105846563 h 42"/>
                <a:gd name="T6" fmla="*/ 133569869 w 53"/>
                <a:gd name="T7" fmla="*/ 88206263 h 4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" h="42">
                  <a:moveTo>
                    <a:pt x="48" y="0"/>
                  </a:moveTo>
                  <a:lnTo>
                    <a:pt x="0" y="7"/>
                  </a:lnTo>
                  <a:lnTo>
                    <a:pt x="7" y="42"/>
                  </a:lnTo>
                  <a:lnTo>
                    <a:pt x="53" y="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0" name="Freeform 236"/>
            <p:cNvSpPr>
              <a:spLocks/>
            </p:cNvSpPr>
            <p:nvPr/>
          </p:nvSpPr>
          <p:spPr bwMode="auto">
            <a:xfrm>
              <a:off x="869950" y="2433637"/>
              <a:ext cx="93663" cy="85725"/>
            </a:xfrm>
            <a:custGeom>
              <a:avLst/>
              <a:gdLst>
                <a:gd name="T0" fmla="*/ 103327752 w 59"/>
                <a:gd name="T1" fmla="*/ 0 h 54"/>
                <a:gd name="T2" fmla="*/ 0 w 59"/>
                <a:gd name="T3" fmla="*/ 60483750 h 54"/>
                <a:gd name="T4" fmla="*/ 45363055 w 59"/>
                <a:gd name="T5" fmla="*/ 136088438 h 54"/>
                <a:gd name="T6" fmla="*/ 148690806 w 59"/>
                <a:gd name="T7" fmla="*/ 75604688 h 54"/>
                <a:gd name="T8" fmla="*/ 103327752 w 59"/>
                <a:gd name="T9" fmla="*/ 0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54">
                  <a:moveTo>
                    <a:pt x="41" y="0"/>
                  </a:moveTo>
                  <a:lnTo>
                    <a:pt x="0" y="24"/>
                  </a:lnTo>
                  <a:lnTo>
                    <a:pt x="18" y="54"/>
                  </a:lnTo>
                  <a:lnTo>
                    <a:pt x="59" y="3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1" name="Freeform 237"/>
            <p:cNvSpPr>
              <a:spLocks/>
            </p:cNvSpPr>
            <p:nvPr/>
          </p:nvSpPr>
          <p:spPr bwMode="auto">
            <a:xfrm>
              <a:off x="869950" y="2433637"/>
              <a:ext cx="93663" cy="85725"/>
            </a:xfrm>
            <a:custGeom>
              <a:avLst/>
              <a:gdLst>
                <a:gd name="T0" fmla="*/ 103327752 w 59"/>
                <a:gd name="T1" fmla="*/ 0 h 54"/>
                <a:gd name="T2" fmla="*/ 0 w 59"/>
                <a:gd name="T3" fmla="*/ 60483750 h 54"/>
                <a:gd name="T4" fmla="*/ 45363055 w 59"/>
                <a:gd name="T5" fmla="*/ 136088438 h 54"/>
                <a:gd name="T6" fmla="*/ 148690806 w 59"/>
                <a:gd name="T7" fmla="*/ 75604688 h 5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54">
                  <a:moveTo>
                    <a:pt x="41" y="0"/>
                  </a:moveTo>
                  <a:lnTo>
                    <a:pt x="0" y="24"/>
                  </a:lnTo>
                  <a:lnTo>
                    <a:pt x="18" y="54"/>
                  </a:lnTo>
                  <a:lnTo>
                    <a:pt x="59" y="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2" name="Freeform 238"/>
            <p:cNvSpPr>
              <a:spLocks noEditPoints="1"/>
            </p:cNvSpPr>
            <p:nvPr/>
          </p:nvSpPr>
          <p:spPr bwMode="auto">
            <a:xfrm>
              <a:off x="390525" y="2532062"/>
              <a:ext cx="400050" cy="265112"/>
            </a:xfrm>
            <a:custGeom>
              <a:avLst/>
              <a:gdLst>
                <a:gd name="T0" fmla="*/ 209173763 w 252"/>
                <a:gd name="T1" fmla="*/ 221773332 h 167"/>
                <a:gd name="T2" fmla="*/ 0 w 252"/>
                <a:gd name="T3" fmla="*/ 340219658 h 167"/>
                <a:gd name="T4" fmla="*/ 45362813 w 252"/>
                <a:gd name="T5" fmla="*/ 420864506 h 167"/>
                <a:gd name="T6" fmla="*/ 254536575 w 252"/>
                <a:gd name="T7" fmla="*/ 297377877 h 167"/>
                <a:gd name="T8" fmla="*/ 209173763 w 252"/>
                <a:gd name="T9" fmla="*/ 221773332 h 167"/>
                <a:gd name="T10" fmla="*/ 589716563 w 252"/>
                <a:gd name="T11" fmla="*/ 0 h 167"/>
                <a:gd name="T12" fmla="*/ 380544388 w 252"/>
                <a:gd name="T13" fmla="*/ 123486630 h 167"/>
                <a:gd name="T14" fmla="*/ 425907200 w 252"/>
                <a:gd name="T15" fmla="*/ 201612120 h 167"/>
                <a:gd name="T16" fmla="*/ 635079375 w 252"/>
                <a:gd name="T17" fmla="*/ 80644848 h 167"/>
                <a:gd name="T18" fmla="*/ 589716563 w 252"/>
                <a:gd name="T19" fmla="*/ 0 h 1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67">
                  <a:moveTo>
                    <a:pt x="83" y="88"/>
                  </a:moveTo>
                  <a:lnTo>
                    <a:pt x="0" y="135"/>
                  </a:lnTo>
                  <a:lnTo>
                    <a:pt x="18" y="167"/>
                  </a:lnTo>
                  <a:lnTo>
                    <a:pt x="101" y="118"/>
                  </a:lnTo>
                  <a:lnTo>
                    <a:pt x="83" y="88"/>
                  </a:lnTo>
                  <a:close/>
                  <a:moveTo>
                    <a:pt x="234" y="0"/>
                  </a:moveTo>
                  <a:lnTo>
                    <a:pt x="151" y="49"/>
                  </a:lnTo>
                  <a:lnTo>
                    <a:pt x="169" y="80"/>
                  </a:lnTo>
                  <a:lnTo>
                    <a:pt x="252" y="3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" name="Freeform 239"/>
            <p:cNvSpPr>
              <a:spLocks/>
            </p:cNvSpPr>
            <p:nvPr/>
          </p:nvSpPr>
          <p:spPr bwMode="auto">
            <a:xfrm>
              <a:off x="219075" y="2809875"/>
              <a:ext cx="92075" cy="87312"/>
            </a:xfrm>
            <a:custGeom>
              <a:avLst/>
              <a:gdLst>
                <a:gd name="T0" fmla="*/ 100806250 w 58"/>
                <a:gd name="T1" fmla="*/ 0 h 55"/>
                <a:gd name="T2" fmla="*/ 0 w 58"/>
                <a:gd name="T3" fmla="*/ 57962468 h 55"/>
                <a:gd name="T4" fmla="*/ 45362813 w 58"/>
                <a:gd name="T5" fmla="*/ 138607006 h 55"/>
                <a:gd name="T6" fmla="*/ 146169063 w 58"/>
                <a:gd name="T7" fmla="*/ 78123603 h 55"/>
                <a:gd name="T8" fmla="*/ 100806250 w 58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55">
                  <a:moveTo>
                    <a:pt x="40" y="0"/>
                  </a:moveTo>
                  <a:lnTo>
                    <a:pt x="0" y="23"/>
                  </a:lnTo>
                  <a:lnTo>
                    <a:pt x="18" y="55"/>
                  </a:lnTo>
                  <a:lnTo>
                    <a:pt x="58" y="3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4" name="Freeform 240"/>
            <p:cNvSpPr>
              <a:spLocks/>
            </p:cNvSpPr>
            <p:nvPr/>
          </p:nvSpPr>
          <p:spPr bwMode="auto">
            <a:xfrm>
              <a:off x="219075" y="2809875"/>
              <a:ext cx="92075" cy="87312"/>
            </a:xfrm>
            <a:custGeom>
              <a:avLst/>
              <a:gdLst>
                <a:gd name="T0" fmla="*/ 100806250 w 58"/>
                <a:gd name="T1" fmla="*/ 0 h 55"/>
                <a:gd name="T2" fmla="*/ 0 w 58"/>
                <a:gd name="T3" fmla="*/ 57962468 h 55"/>
                <a:gd name="T4" fmla="*/ 45362813 w 58"/>
                <a:gd name="T5" fmla="*/ 138607006 h 55"/>
                <a:gd name="T6" fmla="*/ 146169063 w 58"/>
                <a:gd name="T7" fmla="*/ 78123603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55">
                  <a:moveTo>
                    <a:pt x="40" y="0"/>
                  </a:moveTo>
                  <a:lnTo>
                    <a:pt x="0" y="23"/>
                  </a:lnTo>
                  <a:lnTo>
                    <a:pt x="18" y="55"/>
                  </a:lnTo>
                  <a:lnTo>
                    <a:pt x="58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5" name="Freeform 241"/>
            <p:cNvSpPr>
              <a:spLocks/>
            </p:cNvSpPr>
            <p:nvPr/>
          </p:nvSpPr>
          <p:spPr bwMode="auto">
            <a:xfrm>
              <a:off x="1122363" y="2732087"/>
              <a:ext cx="90488" cy="95250"/>
            </a:xfrm>
            <a:custGeom>
              <a:avLst/>
              <a:gdLst>
                <a:gd name="T0" fmla="*/ 75605105 w 57"/>
                <a:gd name="T1" fmla="*/ 0 h 60"/>
                <a:gd name="T2" fmla="*/ 0 w 57"/>
                <a:gd name="T3" fmla="*/ 90725625 h 60"/>
                <a:gd name="T4" fmla="*/ 68045388 w 57"/>
                <a:gd name="T5" fmla="*/ 151209375 h 60"/>
                <a:gd name="T6" fmla="*/ 143650494 w 57"/>
                <a:gd name="T7" fmla="*/ 57964388 h 60"/>
                <a:gd name="T8" fmla="*/ 75605105 w 57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60">
                  <a:moveTo>
                    <a:pt x="30" y="0"/>
                  </a:moveTo>
                  <a:lnTo>
                    <a:pt x="0" y="36"/>
                  </a:lnTo>
                  <a:lnTo>
                    <a:pt x="27" y="60"/>
                  </a:lnTo>
                  <a:lnTo>
                    <a:pt x="57" y="23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6" name="Freeform 242"/>
            <p:cNvSpPr>
              <a:spLocks/>
            </p:cNvSpPr>
            <p:nvPr/>
          </p:nvSpPr>
          <p:spPr bwMode="auto">
            <a:xfrm>
              <a:off x="1122363" y="2732087"/>
              <a:ext cx="90488" cy="95250"/>
            </a:xfrm>
            <a:custGeom>
              <a:avLst/>
              <a:gdLst>
                <a:gd name="T0" fmla="*/ 75605105 w 57"/>
                <a:gd name="T1" fmla="*/ 0 h 60"/>
                <a:gd name="T2" fmla="*/ 0 w 57"/>
                <a:gd name="T3" fmla="*/ 90725625 h 60"/>
                <a:gd name="T4" fmla="*/ 68045388 w 57"/>
                <a:gd name="T5" fmla="*/ 151209375 h 60"/>
                <a:gd name="T6" fmla="*/ 143650494 w 57"/>
                <a:gd name="T7" fmla="*/ 57964388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" h="60">
                  <a:moveTo>
                    <a:pt x="30" y="0"/>
                  </a:moveTo>
                  <a:lnTo>
                    <a:pt x="0" y="36"/>
                  </a:lnTo>
                  <a:lnTo>
                    <a:pt x="27" y="60"/>
                  </a:lnTo>
                  <a:lnTo>
                    <a:pt x="57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7" name="Freeform 243"/>
            <p:cNvSpPr>
              <a:spLocks noEditPoints="1"/>
            </p:cNvSpPr>
            <p:nvPr/>
          </p:nvSpPr>
          <p:spPr bwMode="auto">
            <a:xfrm>
              <a:off x="766763" y="2884487"/>
              <a:ext cx="319088" cy="366712"/>
            </a:xfrm>
            <a:custGeom>
              <a:avLst/>
              <a:gdLst>
                <a:gd name="T0" fmla="*/ 156249932 w 201"/>
                <a:gd name="T1" fmla="*/ 335179530 h 231"/>
                <a:gd name="T2" fmla="*/ 0 w 201"/>
                <a:gd name="T3" fmla="*/ 524191785 h 231"/>
                <a:gd name="T4" fmla="*/ 68045119 w 201"/>
                <a:gd name="T5" fmla="*/ 582154506 h 231"/>
                <a:gd name="T6" fmla="*/ 224295051 w 201"/>
                <a:gd name="T7" fmla="*/ 395663198 h 231"/>
                <a:gd name="T8" fmla="*/ 156249932 w 201"/>
                <a:gd name="T9" fmla="*/ 335179530 h 231"/>
                <a:gd name="T10" fmla="*/ 435988508 w 201"/>
                <a:gd name="T11" fmla="*/ 0 h 231"/>
                <a:gd name="T12" fmla="*/ 279738576 w 201"/>
                <a:gd name="T13" fmla="*/ 183970362 h 231"/>
                <a:gd name="T14" fmla="*/ 350303061 w 201"/>
                <a:gd name="T15" fmla="*/ 244454029 h 231"/>
                <a:gd name="T16" fmla="*/ 506552994 w 201"/>
                <a:gd name="T17" fmla="*/ 60483668 h 231"/>
                <a:gd name="T18" fmla="*/ 435988508 w 201"/>
                <a:gd name="T19" fmla="*/ 0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231">
                  <a:moveTo>
                    <a:pt x="62" y="133"/>
                  </a:moveTo>
                  <a:lnTo>
                    <a:pt x="0" y="208"/>
                  </a:lnTo>
                  <a:lnTo>
                    <a:pt x="27" y="231"/>
                  </a:lnTo>
                  <a:lnTo>
                    <a:pt x="89" y="157"/>
                  </a:lnTo>
                  <a:lnTo>
                    <a:pt x="62" y="133"/>
                  </a:lnTo>
                  <a:close/>
                  <a:moveTo>
                    <a:pt x="173" y="0"/>
                  </a:moveTo>
                  <a:lnTo>
                    <a:pt x="111" y="73"/>
                  </a:lnTo>
                  <a:lnTo>
                    <a:pt x="139" y="97"/>
                  </a:lnTo>
                  <a:lnTo>
                    <a:pt x="201" y="24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8" name="Freeform 244"/>
            <p:cNvSpPr>
              <a:spLocks/>
            </p:cNvSpPr>
            <p:nvPr/>
          </p:nvSpPr>
          <p:spPr bwMode="auto">
            <a:xfrm>
              <a:off x="636588" y="3308350"/>
              <a:ext cx="93663" cy="95250"/>
            </a:xfrm>
            <a:custGeom>
              <a:avLst/>
              <a:gdLst>
                <a:gd name="T0" fmla="*/ 78126055 w 59"/>
                <a:gd name="T1" fmla="*/ 0 h 60"/>
                <a:gd name="T2" fmla="*/ 0 w 59"/>
                <a:gd name="T3" fmla="*/ 90725625 h 60"/>
                <a:gd name="T4" fmla="*/ 73085715 w 59"/>
                <a:gd name="T5" fmla="*/ 151209375 h 60"/>
                <a:gd name="T6" fmla="*/ 148690806 w 59"/>
                <a:gd name="T7" fmla="*/ 60483750 h 60"/>
                <a:gd name="T8" fmla="*/ 78126055 w 59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60">
                  <a:moveTo>
                    <a:pt x="31" y="0"/>
                  </a:moveTo>
                  <a:lnTo>
                    <a:pt x="0" y="36"/>
                  </a:lnTo>
                  <a:lnTo>
                    <a:pt x="29" y="60"/>
                  </a:lnTo>
                  <a:lnTo>
                    <a:pt x="59" y="2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9" name="Freeform 245"/>
            <p:cNvSpPr>
              <a:spLocks/>
            </p:cNvSpPr>
            <p:nvPr/>
          </p:nvSpPr>
          <p:spPr bwMode="auto">
            <a:xfrm>
              <a:off x="636588" y="3308350"/>
              <a:ext cx="93663" cy="95250"/>
            </a:xfrm>
            <a:custGeom>
              <a:avLst/>
              <a:gdLst>
                <a:gd name="T0" fmla="*/ 78126055 w 59"/>
                <a:gd name="T1" fmla="*/ 0 h 60"/>
                <a:gd name="T2" fmla="*/ 0 w 59"/>
                <a:gd name="T3" fmla="*/ 90725625 h 60"/>
                <a:gd name="T4" fmla="*/ 73085715 w 59"/>
                <a:gd name="T5" fmla="*/ 151209375 h 60"/>
                <a:gd name="T6" fmla="*/ 148690806 w 59"/>
                <a:gd name="T7" fmla="*/ 60483750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60">
                  <a:moveTo>
                    <a:pt x="31" y="0"/>
                  </a:moveTo>
                  <a:lnTo>
                    <a:pt x="0" y="36"/>
                  </a:lnTo>
                  <a:lnTo>
                    <a:pt x="29" y="60"/>
                  </a:lnTo>
                  <a:lnTo>
                    <a:pt x="59" y="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0" name="Freeform 246"/>
            <p:cNvSpPr>
              <a:spLocks/>
            </p:cNvSpPr>
            <p:nvPr/>
          </p:nvSpPr>
          <p:spPr bwMode="auto">
            <a:xfrm>
              <a:off x="1466850" y="2933700"/>
              <a:ext cx="79375" cy="88900"/>
            </a:xfrm>
            <a:custGeom>
              <a:avLst/>
              <a:gdLst>
                <a:gd name="T0" fmla="*/ 40322500 w 50"/>
                <a:gd name="T1" fmla="*/ 0 h 56"/>
                <a:gd name="T2" fmla="*/ 0 w 50"/>
                <a:gd name="T3" fmla="*/ 110886875 h 56"/>
                <a:gd name="T4" fmla="*/ 85685313 w 50"/>
                <a:gd name="T5" fmla="*/ 141128750 h 56"/>
                <a:gd name="T6" fmla="*/ 126007813 w 50"/>
                <a:gd name="T7" fmla="*/ 30241875 h 56"/>
                <a:gd name="T8" fmla="*/ 40322500 w 50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56">
                  <a:moveTo>
                    <a:pt x="16" y="0"/>
                  </a:moveTo>
                  <a:lnTo>
                    <a:pt x="0" y="44"/>
                  </a:lnTo>
                  <a:lnTo>
                    <a:pt x="34" y="56"/>
                  </a:lnTo>
                  <a:lnTo>
                    <a:pt x="50" y="1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1" name="Freeform 247"/>
            <p:cNvSpPr>
              <a:spLocks/>
            </p:cNvSpPr>
            <p:nvPr/>
          </p:nvSpPr>
          <p:spPr bwMode="auto">
            <a:xfrm>
              <a:off x="1466850" y="2933700"/>
              <a:ext cx="79375" cy="88900"/>
            </a:xfrm>
            <a:custGeom>
              <a:avLst/>
              <a:gdLst>
                <a:gd name="T0" fmla="*/ 40322500 w 50"/>
                <a:gd name="T1" fmla="*/ 0 h 56"/>
                <a:gd name="T2" fmla="*/ 0 w 50"/>
                <a:gd name="T3" fmla="*/ 110886875 h 56"/>
                <a:gd name="T4" fmla="*/ 85685313 w 50"/>
                <a:gd name="T5" fmla="*/ 141128750 h 56"/>
                <a:gd name="T6" fmla="*/ 126007813 w 50"/>
                <a:gd name="T7" fmla="*/ 30241875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56">
                  <a:moveTo>
                    <a:pt x="16" y="0"/>
                  </a:moveTo>
                  <a:lnTo>
                    <a:pt x="0" y="44"/>
                  </a:lnTo>
                  <a:lnTo>
                    <a:pt x="34" y="56"/>
                  </a:lnTo>
                  <a:lnTo>
                    <a:pt x="50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2" name="Freeform 248"/>
            <p:cNvSpPr>
              <a:spLocks noEditPoints="1"/>
            </p:cNvSpPr>
            <p:nvPr/>
          </p:nvSpPr>
          <p:spPr bwMode="auto">
            <a:xfrm>
              <a:off x="1277938" y="3119437"/>
              <a:ext cx="200025" cy="423862"/>
            </a:xfrm>
            <a:custGeom>
              <a:avLst/>
              <a:gdLst>
                <a:gd name="T0" fmla="*/ 83165950 w 126"/>
                <a:gd name="T1" fmla="*/ 413305137 h 267"/>
                <a:gd name="T2" fmla="*/ 0 w 126"/>
                <a:gd name="T3" fmla="*/ 642638292 h 267"/>
                <a:gd name="T4" fmla="*/ 85685313 w 126"/>
                <a:gd name="T5" fmla="*/ 672880131 h 267"/>
                <a:gd name="T6" fmla="*/ 166330313 w 126"/>
                <a:gd name="T7" fmla="*/ 446066336 h 267"/>
                <a:gd name="T8" fmla="*/ 83165950 w 126"/>
                <a:gd name="T9" fmla="*/ 413305137 h 267"/>
                <a:gd name="T10" fmla="*/ 231854375 w 126"/>
                <a:gd name="T11" fmla="*/ 0 h 267"/>
                <a:gd name="T12" fmla="*/ 151209375 w 126"/>
                <a:gd name="T13" fmla="*/ 229333154 h 267"/>
                <a:gd name="T14" fmla="*/ 234375325 w 126"/>
                <a:gd name="T15" fmla="*/ 262095941 h 267"/>
                <a:gd name="T16" fmla="*/ 317539688 w 126"/>
                <a:gd name="T17" fmla="*/ 30241839 h 267"/>
                <a:gd name="T18" fmla="*/ 231854375 w 126"/>
                <a:gd name="T19" fmla="*/ 0 h 2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6" h="267">
                  <a:moveTo>
                    <a:pt x="33" y="164"/>
                  </a:moveTo>
                  <a:lnTo>
                    <a:pt x="0" y="255"/>
                  </a:lnTo>
                  <a:lnTo>
                    <a:pt x="34" y="267"/>
                  </a:lnTo>
                  <a:lnTo>
                    <a:pt x="66" y="177"/>
                  </a:lnTo>
                  <a:lnTo>
                    <a:pt x="33" y="164"/>
                  </a:lnTo>
                  <a:close/>
                  <a:moveTo>
                    <a:pt x="92" y="0"/>
                  </a:moveTo>
                  <a:lnTo>
                    <a:pt x="60" y="91"/>
                  </a:lnTo>
                  <a:lnTo>
                    <a:pt x="93" y="104"/>
                  </a:lnTo>
                  <a:lnTo>
                    <a:pt x="126" y="1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3" name="Freeform 249"/>
            <p:cNvSpPr>
              <a:spLocks/>
            </p:cNvSpPr>
            <p:nvPr/>
          </p:nvSpPr>
          <p:spPr bwMode="auto">
            <a:xfrm>
              <a:off x="1209675" y="3640137"/>
              <a:ext cx="79375" cy="90487"/>
            </a:xfrm>
            <a:custGeom>
              <a:avLst/>
              <a:gdLst>
                <a:gd name="T0" fmla="*/ 40322500 w 50"/>
                <a:gd name="T1" fmla="*/ 0 h 57"/>
                <a:gd name="T2" fmla="*/ 0 w 50"/>
                <a:gd name="T3" fmla="*/ 113405611 h 57"/>
                <a:gd name="T4" fmla="*/ 85685313 w 50"/>
                <a:gd name="T5" fmla="*/ 143647319 h 57"/>
                <a:gd name="T6" fmla="*/ 126007813 w 50"/>
                <a:gd name="T7" fmla="*/ 30241708 h 57"/>
                <a:gd name="T8" fmla="*/ 40322500 w 50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57">
                  <a:moveTo>
                    <a:pt x="16" y="0"/>
                  </a:moveTo>
                  <a:lnTo>
                    <a:pt x="0" y="45"/>
                  </a:lnTo>
                  <a:lnTo>
                    <a:pt x="34" y="57"/>
                  </a:lnTo>
                  <a:lnTo>
                    <a:pt x="50" y="1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4" name="Freeform 250"/>
            <p:cNvSpPr>
              <a:spLocks/>
            </p:cNvSpPr>
            <p:nvPr/>
          </p:nvSpPr>
          <p:spPr bwMode="auto">
            <a:xfrm>
              <a:off x="1209675" y="3640137"/>
              <a:ext cx="79375" cy="90487"/>
            </a:xfrm>
            <a:custGeom>
              <a:avLst/>
              <a:gdLst>
                <a:gd name="T0" fmla="*/ 40322500 w 50"/>
                <a:gd name="T1" fmla="*/ 0 h 57"/>
                <a:gd name="T2" fmla="*/ 0 w 50"/>
                <a:gd name="T3" fmla="*/ 113405611 h 57"/>
                <a:gd name="T4" fmla="*/ 85685313 w 50"/>
                <a:gd name="T5" fmla="*/ 143647319 h 57"/>
                <a:gd name="T6" fmla="*/ 126007813 w 50"/>
                <a:gd name="T7" fmla="*/ 30241708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57">
                  <a:moveTo>
                    <a:pt x="16" y="0"/>
                  </a:moveTo>
                  <a:lnTo>
                    <a:pt x="0" y="45"/>
                  </a:lnTo>
                  <a:lnTo>
                    <a:pt x="34" y="57"/>
                  </a:lnTo>
                  <a:lnTo>
                    <a:pt x="50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5" name="Rectangle 251"/>
            <p:cNvSpPr>
              <a:spLocks noChangeArrowheads="1"/>
            </p:cNvSpPr>
            <p:nvPr/>
          </p:nvSpPr>
          <p:spPr bwMode="auto">
            <a:xfrm>
              <a:off x="1778000" y="3006725"/>
              <a:ext cx="58738" cy="777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126" name="Freeform 252"/>
            <p:cNvSpPr>
              <a:spLocks/>
            </p:cNvSpPr>
            <p:nvPr/>
          </p:nvSpPr>
          <p:spPr bwMode="auto">
            <a:xfrm>
              <a:off x="1778000" y="3006725"/>
              <a:ext cx="58738" cy="77787"/>
            </a:xfrm>
            <a:custGeom>
              <a:avLst/>
              <a:gdLst>
                <a:gd name="T0" fmla="*/ 0 w 37"/>
                <a:gd name="T1" fmla="*/ 0 h 49"/>
                <a:gd name="T2" fmla="*/ 0 w 37"/>
                <a:gd name="T3" fmla="*/ 123486069 h 49"/>
                <a:gd name="T4" fmla="*/ 93247369 w 37"/>
                <a:gd name="T5" fmla="*/ 123486069 h 49"/>
                <a:gd name="T6" fmla="*/ 93247369 w 37"/>
                <a:gd name="T7" fmla="*/ 0 h 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" h="49">
                  <a:moveTo>
                    <a:pt x="0" y="0"/>
                  </a:moveTo>
                  <a:lnTo>
                    <a:pt x="0" y="49"/>
                  </a:lnTo>
                  <a:lnTo>
                    <a:pt x="37" y="49"/>
                  </a:lnTo>
                  <a:lnTo>
                    <a:pt x="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7" name="Freeform 253"/>
            <p:cNvSpPr>
              <a:spLocks noEditPoints="1"/>
            </p:cNvSpPr>
            <p:nvPr/>
          </p:nvSpPr>
          <p:spPr bwMode="auto">
            <a:xfrm>
              <a:off x="1778000" y="3206750"/>
              <a:ext cx="58738" cy="444500"/>
            </a:xfrm>
            <a:custGeom>
              <a:avLst/>
              <a:gdLst>
                <a:gd name="T0" fmla="*/ 0 w 37"/>
                <a:gd name="T1" fmla="*/ 453628125 h 280"/>
                <a:gd name="T2" fmla="*/ 0 w 37"/>
                <a:gd name="T3" fmla="*/ 705643750 h 280"/>
                <a:gd name="T4" fmla="*/ 93247369 w 37"/>
                <a:gd name="T5" fmla="*/ 705643750 h 280"/>
                <a:gd name="T6" fmla="*/ 93247369 w 37"/>
                <a:gd name="T7" fmla="*/ 453628125 h 280"/>
                <a:gd name="T8" fmla="*/ 0 w 37"/>
                <a:gd name="T9" fmla="*/ 453628125 h 280"/>
                <a:gd name="T10" fmla="*/ 0 w 37"/>
                <a:gd name="T11" fmla="*/ 0 h 280"/>
                <a:gd name="T12" fmla="*/ 0 w 37"/>
                <a:gd name="T13" fmla="*/ 249496263 h 280"/>
                <a:gd name="T14" fmla="*/ 93247369 w 37"/>
                <a:gd name="T15" fmla="*/ 249496263 h 280"/>
                <a:gd name="T16" fmla="*/ 93247369 w 37"/>
                <a:gd name="T17" fmla="*/ 0 h 280"/>
                <a:gd name="T18" fmla="*/ 0 w 37"/>
                <a:gd name="T19" fmla="*/ 0 h 2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7" h="280">
                  <a:moveTo>
                    <a:pt x="0" y="180"/>
                  </a:moveTo>
                  <a:lnTo>
                    <a:pt x="0" y="280"/>
                  </a:lnTo>
                  <a:lnTo>
                    <a:pt x="37" y="280"/>
                  </a:lnTo>
                  <a:lnTo>
                    <a:pt x="37" y="180"/>
                  </a:lnTo>
                  <a:lnTo>
                    <a:pt x="0" y="180"/>
                  </a:lnTo>
                  <a:close/>
                  <a:moveTo>
                    <a:pt x="0" y="0"/>
                  </a:moveTo>
                  <a:lnTo>
                    <a:pt x="0" y="99"/>
                  </a:lnTo>
                  <a:lnTo>
                    <a:pt x="37" y="99"/>
                  </a:lnTo>
                  <a:lnTo>
                    <a:pt x="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8" name="Rectangle 254"/>
            <p:cNvSpPr>
              <a:spLocks noChangeArrowheads="1"/>
            </p:cNvSpPr>
            <p:nvPr/>
          </p:nvSpPr>
          <p:spPr bwMode="auto">
            <a:xfrm>
              <a:off x="1778000" y="3771900"/>
              <a:ext cx="58738" cy="714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129" name="Freeform 255"/>
            <p:cNvSpPr>
              <a:spLocks/>
            </p:cNvSpPr>
            <p:nvPr/>
          </p:nvSpPr>
          <p:spPr bwMode="auto">
            <a:xfrm>
              <a:off x="1778000" y="3771900"/>
              <a:ext cx="58738" cy="71437"/>
            </a:xfrm>
            <a:custGeom>
              <a:avLst/>
              <a:gdLst>
                <a:gd name="T0" fmla="*/ 0 w 37"/>
                <a:gd name="T1" fmla="*/ 0 h 45"/>
                <a:gd name="T2" fmla="*/ 0 w 37"/>
                <a:gd name="T3" fmla="*/ 113405444 h 45"/>
                <a:gd name="T4" fmla="*/ 93247369 w 37"/>
                <a:gd name="T5" fmla="*/ 113405444 h 45"/>
                <a:gd name="T6" fmla="*/ 93247369 w 3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" h="45">
                  <a:moveTo>
                    <a:pt x="0" y="0"/>
                  </a:moveTo>
                  <a:lnTo>
                    <a:pt x="0" y="45"/>
                  </a:lnTo>
                  <a:lnTo>
                    <a:pt x="37" y="45"/>
                  </a:lnTo>
                  <a:lnTo>
                    <a:pt x="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0" name="Freeform 256"/>
            <p:cNvSpPr>
              <a:spLocks/>
            </p:cNvSpPr>
            <p:nvPr/>
          </p:nvSpPr>
          <p:spPr bwMode="auto">
            <a:xfrm>
              <a:off x="2241550" y="2936875"/>
              <a:ext cx="79375" cy="90487"/>
            </a:xfrm>
            <a:custGeom>
              <a:avLst/>
              <a:gdLst>
                <a:gd name="T0" fmla="*/ 0 w 50"/>
                <a:gd name="T1" fmla="*/ 30241708 h 57"/>
                <a:gd name="T2" fmla="*/ 40322500 w 50"/>
                <a:gd name="T3" fmla="*/ 143647319 h 57"/>
                <a:gd name="T4" fmla="*/ 126007813 w 50"/>
                <a:gd name="T5" fmla="*/ 113405611 h 57"/>
                <a:gd name="T6" fmla="*/ 85685313 w 50"/>
                <a:gd name="T7" fmla="*/ 0 h 57"/>
                <a:gd name="T8" fmla="*/ 0 w 50"/>
                <a:gd name="T9" fmla="*/ 30241708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57">
                  <a:moveTo>
                    <a:pt x="0" y="12"/>
                  </a:moveTo>
                  <a:lnTo>
                    <a:pt x="16" y="57"/>
                  </a:lnTo>
                  <a:lnTo>
                    <a:pt x="50" y="45"/>
                  </a:lnTo>
                  <a:lnTo>
                    <a:pt x="34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1" name="Freeform 257"/>
            <p:cNvSpPr>
              <a:spLocks/>
            </p:cNvSpPr>
            <p:nvPr/>
          </p:nvSpPr>
          <p:spPr bwMode="auto">
            <a:xfrm>
              <a:off x="2241550" y="2936875"/>
              <a:ext cx="79375" cy="90487"/>
            </a:xfrm>
            <a:custGeom>
              <a:avLst/>
              <a:gdLst>
                <a:gd name="T0" fmla="*/ 0 w 50"/>
                <a:gd name="T1" fmla="*/ 30241708 h 57"/>
                <a:gd name="T2" fmla="*/ 40322500 w 50"/>
                <a:gd name="T3" fmla="*/ 143647319 h 57"/>
                <a:gd name="T4" fmla="*/ 126007813 w 50"/>
                <a:gd name="T5" fmla="*/ 113405611 h 57"/>
                <a:gd name="T6" fmla="*/ 85685313 w 50"/>
                <a:gd name="T7" fmla="*/ 0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57">
                  <a:moveTo>
                    <a:pt x="0" y="12"/>
                  </a:moveTo>
                  <a:lnTo>
                    <a:pt x="16" y="57"/>
                  </a:lnTo>
                  <a:lnTo>
                    <a:pt x="50" y="45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2" name="Freeform 258"/>
            <p:cNvSpPr>
              <a:spLocks noEditPoints="1"/>
            </p:cNvSpPr>
            <p:nvPr/>
          </p:nvSpPr>
          <p:spPr bwMode="auto">
            <a:xfrm>
              <a:off x="2309813" y="3124200"/>
              <a:ext cx="200025" cy="423862"/>
            </a:xfrm>
            <a:custGeom>
              <a:avLst/>
              <a:gdLst>
                <a:gd name="T0" fmla="*/ 151209375 w 126"/>
                <a:gd name="T1" fmla="*/ 443546977 h 267"/>
                <a:gd name="T2" fmla="*/ 234375325 w 126"/>
                <a:gd name="T3" fmla="*/ 672880131 h 267"/>
                <a:gd name="T4" fmla="*/ 317539688 w 126"/>
                <a:gd name="T5" fmla="*/ 642638292 h 267"/>
                <a:gd name="T6" fmla="*/ 236894688 w 126"/>
                <a:gd name="T7" fmla="*/ 413305137 h 267"/>
                <a:gd name="T8" fmla="*/ 151209375 w 126"/>
                <a:gd name="T9" fmla="*/ 443546977 h 267"/>
                <a:gd name="T10" fmla="*/ 0 w 126"/>
                <a:gd name="T11" fmla="*/ 32761199 h 267"/>
                <a:gd name="T12" fmla="*/ 83165950 w 126"/>
                <a:gd name="T13" fmla="*/ 259574994 h 267"/>
                <a:gd name="T14" fmla="*/ 168851263 w 126"/>
                <a:gd name="T15" fmla="*/ 226813795 h 267"/>
                <a:gd name="T16" fmla="*/ 85685313 w 126"/>
                <a:gd name="T17" fmla="*/ 0 h 267"/>
                <a:gd name="T18" fmla="*/ 0 w 126"/>
                <a:gd name="T19" fmla="*/ 32761199 h 2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6" h="267">
                  <a:moveTo>
                    <a:pt x="60" y="176"/>
                  </a:moveTo>
                  <a:lnTo>
                    <a:pt x="93" y="267"/>
                  </a:lnTo>
                  <a:lnTo>
                    <a:pt x="126" y="255"/>
                  </a:lnTo>
                  <a:lnTo>
                    <a:pt x="94" y="164"/>
                  </a:lnTo>
                  <a:lnTo>
                    <a:pt x="60" y="176"/>
                  </a:lnTo>
                  <a:close/>
                  <a:moveTo>
                    <a:pt x="0" y="13"/>
                  </a:moveTo>
                  <a:lnTo>
                    <a:pt x="33" y="103"/>
                  </a:lnTo>
                  <a:lnTo>
                    <a:pt x="67" y="90"/>
                  </a:lnTo>
                  <a:lnTo>
                    <a:pt x="34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3" name="Freeform 259"/>
            <p:cNvSpPr>
              <a:spLocks/>
            </p:cNvSpPr>
            <p:nvPr/>
          </p:nvSpPr>
          <p:spPr bwMode="auto">
            <a:xfrm>
              <a:off x="2500313" y="3644900"/>
              <a:ext cx="77788" cy="90487"/>
            </a:xfrm>
            <a:custGeom>
              <a:avLst/>
              <a:gdLst>
                <a:gd name="T0" fmla="*/ 0 w 49"/>
                <a:gd name="T1" fmla="*/ 32761056 h 57"/>
                <a:gd name="T2" fmla="*/ 37803380 w 49"/>
                <a:gd name="T3" fmla="*/ 143647319 h 57"/>
                <a:gd name="T4" fmla="*/ 123489244 w 49"/>
                <a:gd name="T5" fmla="*/ 110886262 h 57"/>
                <a:gd name="T6" fmla="*/ 85685863 w 49"/>
                <a:gd name="T7" fmla="*/ 0 h 57"/>
                <a:gd name="T8" fmla="*/ 0 w 49"/>
                <a:gd name="T9" fmla="*/ 32761056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57">
                  <a:moveTo>
                    <a:pt x="0" y="13"/>
                  </a:moveTo>
                  <a:lnTo>
                    <a:pt x="15" y="57"/>
                  </a:lnTo>
                  <a:lnTo>
                    <a:pt x="49" y="44"/>
                  </a:lnTo>
                  <a:lnTo>
                    <a:pt x="34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4" name="Freeform 260"/>
            <p:cNvSpPr>
              <a:spLocks/>
            </p:cNvSpPr>
            <p:nvPr/>
          </p:nvSpPr>
          <p:spPr bwMode="auto">
            <a:xfrm>
              <a:off x="2500313" y="3644900"/>
              <a:ext cx="77788" cy="90487"/>
            </a:xfrm>
            <a:custGeom>
              <a:avLst/>
              <a:gdLst>
                <a:gd name="T0" fmla="*/ 0 w 49"/>
                <a:gd name="T1" fmla="*/ 32761056 h 57"/>
                <a:gd name="T2" fmla="*/ 37803380 w 49"/>
                <a:gd name="T3" fmla="*/ 143647319 h 57"/>
                <a:gd name="T4" fmla="*/ 123489244 w 49"/>
                <a:gd name="T5" fmla="*/ 110886262 h 57"/>
                <a:gd name="T6" fmla="*/ 85685863 w 49"/>
                <a:gd name="T7" fmla="*/ 0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" h="57">
                  <a:moveTo>
                    <a:pt x="0" y="13"/>
                  </a:moveTo>
                  <a:lnTo>
                    <a:pt x="15" y="57"/>
                  </a:lnTo>
                  <a:lnTo>
                    <a:pt x="49" y="44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5" name="Freeform 261"/>
            <p:cNvSpPr>
              <a:spLocks/>
            </p:cNvSpPr>
            <p:nvPr/>
          </p:nvSpPr>
          <p:spPr bwMode="auto">
            <a:xfrm>
              <a:off x="2576513" y="2740025"/>
              <a:ext cx="93663" cy="95250"/>
            </a:xfrm>
            <a:custGeom>
              <a:avLst/>
              <a:gdLst>
                <a:gd name="T0" fmla="*/ 0 w 59"/>
                <a:gd name="T1" fmla="*/ 57964388 h 60"/>
                <a:gd name="T2" fmla="*/ 78126055 w 59"/>
                <a:gd name="T3" fmla="*/ 151209375 h 60"/>
                <a:gd name="T4" fmla="*/ 148690806 w 59"/>
                <a:gd name="T5" fmla="*/ 93246575 h 60"/>
                <a:gd name="T6" fmla="*/ 70564752 w 59"/>
                <a:gd name="T7" fmla="*/ 0 h 60"/>
                <a:gd name="T8" fmla="*/ 0 w 59"/>
                <a:gd name="T9" fmla="*/ 57964388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60">
                  <a:moveTo>
                    <a:pt x="0" y="23"/>
                  </a:moveTo>
                  <a:lnTo>
                    <a:pt x="31" y="60"/>
                  </a:lnTo>
                  <a:lnTo>
                    <a:pt x="59" y="37"/>
                  </a:lnTo>
                  <a:lnTo>
                    <a:pt x="28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6" name="Freeform 262"/>
            <p:cNvSpPr>
              <a:spLocks/>
            </p:cNvSpPr>
            <p:nvPr/>
          </p:nvSpPr>
          <p:spPr bwMode="auto">
            <a:xfrm>
              <a:off x="2576513" y="2740025"/>
              <a:ext cx="93663" cy="95250"/>
            </a:xfrm>
            <a:custGeom>
              <a:avLst/>
              <a:gdLst>
                <a:gd name="T0" fmla="*/ 0 w 59"/>
                <a:gd name="T1" fmla="*/ 57964388 h 60"/>
                <a:gd name="T2" fmla="*/ 78126055 w 59"/>
                <a:gd name="T3" fmla="*/ 151209375 h 60"/>
                <a:gd name="T4" fmla="*/ 148690806 w 59"/>
                <a:gd name="T5" fmla="*/ 93246575 h 60"/>
                <a:gd name="T6" fmla="*/ 70564752 w 59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60">
                  <a:moveTo>
                    <a:pt x="0" y="23"/>
                  </a:moveTo>
                  <a:lnTo>
                    <a:pt x="31" y="60"/>
                  </a:lnTo>
                  <a:lnTo>
                    <a:pt x="59" y="37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7" name="Freeform 263"/>
            <p:cNvSpPr>
              <a:spLocks noEditPoints="1"/>
            </p:cNvSpPr>
            <p:nvPr/>
          </p:nvSpPr>
          <p:spPr bwMode="auto">
            <a:xfrm>
              <a:off x="2705100" y="2894012"/>
              <a:ext cx="320675" cy="365125"/>
            </a:xfrm>
            <a:custGeom>
              <a:avLst/>
              <a:gdLst>
                <a:gd name="T0" fmla="*/ 282257500 w 202"/>
                <a:gd name="T1" fmla="*/ 393144375 h 230"/>
                <a:gd name="T2" fmla="*/ 438507188 w 202"/>
                <a:gd name="T3" fmla="*/ 579635938 h 230"/>
                <a:gd name="T4" fmla="*/ 509071563 w 202"/>
                <a:gd name="T5" fmla="*/ 521673138 h 230"/>
                <a:gd name="T6" fmla="*/ 352821875 w 202"/>
                <a:gd name="T7" fmla="*/ 335181575 h 230"/>
                <a:gd name="T8" fmla="*/ 282257500 w 202"/>
                <a:gd name="T9" fmla="*/ 393144375 h 230"/>
                <a:gd name="T10" fmla="*/ 0 w 202"/>
                <a:gd name="T11" fmla="*/ 55443438 h 230"/>
                <a:gd name="T12" fmla="*/ 156249688 w 202"/>
                <a:gd name="T13" fmla="*/ 244455950 h 230"/>
                <a:gd name="T14" fmla="*/ 224294700 w 202"/>
                <a:gd name="T15" fmla="*/ 183972200 h 230"/>
                <a:gd name="T16" fmla="*/ 68045013 w 202"/>
                <a:gd name="T17" fmla="*/ 0 h 230"/>
                <a:gd name="T18" fmla="*/ 0 w 202"/>
                <a:gd name="T19" fmla="*/ 55443438 h 2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230">
                  <a:moveTo>
                    <a:pt x="112" y="156"/>
                  </a:moveTo>
                  <a:lnTo>
                    <a:pt x="174" y="230"/>
                  </a:lnTo>
                  <a:lnTo>
                    <a:pt x="202" y="207"/>
                  </a:lnTo>
                  <a:lnTo>
                    <a:pt x="140" y="133"/>
                  </a:lnTo>
                  <a:lnTo>
                    <a:pt x="112" y="156"/>
                  </a:lnTo>
                  <a:close/>
                  <a:moveTo>
                    <a:pt x="0" y="22"/>
                  </a:moveTo>
                  <a:lnTo>
                    <a:pt x="62" y="97"/>
                  </a:lnTo>
                  <a:lnTo>
                    <a:pt x="89" y="73"/>
                  </a:lnTo>
                  <a:lnTo>
                    <a:pt x="27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8" name="Freeform 264"/>
            <p:cNvSpPr>
              <a:spLocks/>
            </p:cNvSpPr>
            <p:nvPr/>
          </p:nvSpPr>
          <p:spPr bwMode="auto">
            <a:xfrm>
              <a:off x="3062288" y="3317875"/>
              <a:ext cx="90488" cy="93662"/>
            </a:xfrm>
            <a:custGeom>
              <a:avLst/>
              <a:gdLst>
                <a:gd name="T0" fmla="*/ 0 w 57"/>
                <a:gd name="T1" fmla="*/ 55443142 h 59"/>
                <a:gd name="T2" fmla="*/ 75605105 w 57"/>
                <a:gd name="T3" fmla="*/ 148687631 h 59"/>
                <a:gd name="T4" fmla="*/ 143650494 w 57"/>
                <a:gd name="T5" fmla="*/ 90725141 h 59"/>
                <a:gd name="T6" fmla="*/ 68045388 w 57"/>
                <a:gd name="T7" fmla="*/ 0 h 59"/>
                <a:gd name="T8" fmla="*/ 0 w 57"/>
                <a:gd name="T9" fmla="*/ 55443142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59">
                  <a:moveTo>
                    <a:pt x="0" y="22"/>
                  </a:moveTo>
                  <a:lnTo>
                    <a:pt x="30" y="59"/>
                  </a:lnTo>
                  <a:lnTo>
                    <a:pt x="57" y="36"/>
                  </a:lnTo>
                  <a:lnTo>
                    <a:pt x="27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9" name="Freeform 265"/>
            <p:cNvSpPr>
              <a:spLocks/>
            </p:cNvSpPr>
            <p:nvPr/>
          </p:nvSpPr>
          <p:spPr bwMode="auto">
            <a:xfrm>
              <a:off x="3062288" y="3317875"/>
              <a:ext cx="90488" cy="93662"/>
            </a:xfrm>
            <a:custGeom>
              <a:avLst/>
              <a:gdLst>
                <a:gd name="T0" fmla="*/ 0 w 57"/>
                <a:gd name="T1" fmla="*/ 55443142 h 59"/>
                <a:gd name="T2" fmla="*/ 75605105 w 57"/>
                <a:gd name="T3" fmla="*/ 148687631 h 59"/>
                <a:gd name="T4" fmla="*/ 143650494 w 57"/>
                <a:gd name="T5" fmla="*/ 90725141 h 59"/>
                <a:gd name="T6" fmla="*/ 68045388 w 57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" h="59">
                  <a:moveTo>
                    <a:pt x="0" y="22"/>
                  </a:moveTo>
                  <a:lnTo>
                    <a:pt x="30" y="59"/>
                  </a:lnTo>
                  <a:lnTo>
                    <a:pt x="57" y="36"/>
                  </a:ln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0" name="Freeform 266"/>
            <p:cNvSpPr>
              <a:spLocks/>
            </p:cNvSpPr>
            <p:nvPr/>
          </p:nvSpPr>
          <p:spPr bwMode="auto">
            <a:xfrm>
              <a:off x="2830513" y="2444750"/>
              <a:ext cx="95250" cy="85725"/>
            </a:xfrm>
            <a:custGeom>
              <a:avLst/>
              <a:gdLst>
                <a:gd name="T0" fmla="*/ 0 w 60"/>
                <a:gd name="T1" fmla="*/ 75604688 h 54"/>
                <a:gd name="T2" fmla="*/ 105846563 w 60"/>
                <a:gd name="T3" fmla="*/ 136088438 h 54"/>
                <a:gd name="T4" fmla="*/ 151209375 w 60"/>
                <a:gd name="T5" fmla="*/ 57964388 h 54"/>
                <a:gd name="T6" fmla="*/ 45362813 w 60"/>
                <a:gd name="T7" fmla="*/ 0 h 54"/>
                <a:gd name="T8" fmla="*/ 0 w 60"/>
                <a:gd name="T9" fmla="*/ 75604688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" h="54">
                  <a:moveTo>
                    <a:pt x="0" y="30"/>
                  </a:moveTo>
                  <a:lnTo>
                    <a:pt x="42" y="54"/>
                  </a:lnTo>
                  <a:lnTo>
                    <a:pt x="60" y="23"/>
                  </a:lnTo>
                  <a:lnTo>
                    <a:pt x="18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1" name="Freeform 267"/>
            <p:cNvSpPr>
              <a:spLocks/>
            </p:cNvSpPr>
            <p:nvPr/>
          </p:nvSpPr>
          <p:spPr bwMode="auto">
            <a:xfrm>
              <a:off x="2830513" y="2444750"/>
              <a:ext cx="95250" cy="85725"/>
            </a:xfrm>
            <a:custGeom>
              <a:avLst/>
              <a:gdLst>
                <a:gd name="T0" fmla="*/ 0 w 60"/>
                <a:gd name="T1" fmla="*/ 75604688 h 54"/>
                <a:gd name="T2" fmla="*/ 105846563 w 60"/>
                <a:gd name="T3" fmla="*/ 136088438 h 54"/>
                <a:gd name="T4" fmla="*/ 151209375 w 60"/>
                <a:gd name="T5" fmla="*/ 57964388 h 54"/>
                <a:gd name="T6" fmla="*/ 45362813 w 60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54">
                  <a:moveTo>
                    <a:pt x="0" y="30"/>
                  </a:moveTo>
                  <a:lnTo>
                    <a:pt x="42" y="54"/>
                  </a:lnTo>
                  <a:lnTo>
                    <a:pt x="60" y="23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2" name="Freeform 268"/>
            <p:cNvSpPr>
              <a:spLocks noEditPoints="1"/>
            </p:cNvSpPr>
            <p:nvPr/>
          </p:nvSpPr>
          <p:spPr bwMode="auto">
            <a:xfrm>
              <a:off x="3005138" y="2543175"/>
              <a:ext cx="400050" cy="265112"/>
            </a:xfrm>
            <a:custGeom>
              <a:avLst/>
              <a:gdLst>
                <a:gd name="T0" fmla="*/ 380544388 w 252"/>
                <a:gd name="T1" fmla="*/ 297377877 h 167"/>
                <a:gd name="T2" fmla="*/ 589716563 w 252"/>
                <a:gd name="T3" fmla="*/ 420864506 h 167"/>
                <a:gd name="T4" fmla="*/ 635079375 w 252"/>
                <a:gd name="T5" fmla="*/ 340219658 h 167"/>
                <a:gd name="T6" fmla="*/ 425907200 w 252"/>
                <a:gd name="T7" fmla="*/ 221773332 h 167"/>
                <a:gd name="T8" fmla="*/ 380544388 w 252"/>
                <a:gd name="T9" fmla="*/ 297377877 h 167"/>
                <a:gd name="T10" fmla="*/ 0 w 252"/>
                <a:gd name="T11" fmla="*/ 78123903 h 167"/>
                <a:gd name="T12" fmla="*/ 209173763 w 252"/>
                <a:gd name="T13" fmla="*/ 201612120 h 167"/>
                <a:gd name="T14" fmla="*/ 254536575 w 252"/>
                <a:gd name="T15" fmla="*/ 120967272 h 167"/>
                <a:gd name="T16" fmla="*/ 45362813 w 252"/>
                <a:gd name="T17" fmla="*/ 0 h 167"/>
                <a:gd name="T18" fmla="*/ 0 w 252"/>
                <a:gd name="T19" fmla="*/ 78123903 h 1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67">
                  <a:moveTo>
                    <a:pt x="151" y="118"/>
                  </a:moveTo>
                  <a:lnTo>
                    <a:pt x="234" y="167"/>
                  </a:lnTo>
                  <a:lnTo>
                    <a:pt x="252" y="135"/>
                  </a:lnTo>
                  <a:lnTo>
                    <a:pt x="169" y="88"/>
                  </a:lnTo>
                  <a:lnTo>
                    <a:pt x="151" y="118"/>
                  </a:lnTo>
                  <a:close/>
                  <a:moveTo>
                    <a:pt x="0" y="31"/>
                  </a:moveTo>
                  <a:lnTo>
                    <a:pt x="83" y="80"/>
                  </a:lnTo>
                  <a:lnTo>
                    <a:pt x="101" y="48"/>
                  </a:lnTo>
                  <a:lnTo>
                    <a:pt x="18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3" name="Freeform 269"/>
            <p:cNvSpPr>
              <a:spLocks/>
            </p:cNvSpPr>
            <p:nvPr/>
          </p:nvSpPr>
          <p:spPr bwMode="auto">
            <a:xfrm>
              <a:off x="3484563" y="2820987"/>
              <a:ext cx="92075" cy="87312"/>
            </a:xfrm>
            <a:custGeom>
              <a:avLst/>
              <a:gdLst>
                <a:gd name="T0" fmla="*/ 0 w 58"/>
                <a:gd name="T1" fmla="*/ 78123603 h 55"/>
                <a:gd name="T2" fmla="*/ 100806250 w 58"/>
                <a:gd name="T3" fmla="*/ 138607006 h 55"/>
                <a:gd name="T4" fmla="*/ 146169063 w 58"/>
                <a:gd name="T5" fmla="*/ 57962468 h 55"/>
                <a:gd name="T6" fmla="*/ 45362813 w 58"/>
                <a:gd name="T7" fmla="*/ 0 h 55"/>
                <a:gd name="T8" fmla="*/ 0 w 58"/>
                <a:gd name="T9" fmla="*/ 78123603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55">
                  <a:moveTo>
                    <a:pt x="0" y="31"/>
                  </a:moveTo>
                  <a:lnTo>
                    <a:pt x="40" y="55"/>
                  </a:lnTo>
                  <a:lnTo>
                    <a:pt x="58" y="23"/>
                  </a:lnTo>
                  <a:lnTo>
                    <a:pt x="18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4" name="Freeform 270"/>
            <p:cNvSpPr>
              <a:spLocks/>
            </p:cNvSpPr>
            <p:nvPr/>
          </p:nvSpPr>
          <p:spPr bwMode="auto">
            <a:xfrm>
              <a:off x="3484563" y="2820987"/>
              <a:ext cx="92075" cy="87312"/>
            </a:xfrm>
            <a:custGeom>
              <a:avLst/>
              <a:gdLst>
                <a:gd name="T0" fmla="*/ 0 w 58"/>
                <a:gd name="T1" fmla="*/ 78123603 h 55"/>
                <a:gd name="T2" fmla="*/ 100806250 w 58"/>
                <a:gd name="T3" fmla="*/ 138607006 h 55"/>
                <a:gd name="T4" fmla="*/ 146169063 w 58"/>
                <a:gd name="T5" fmla="*/ 57962468 h 55"/>
                <a:gd name="T6" fmla="*/ 45362813 w 58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55">
                  <a:moveTo>
                    <a:pt x="0" y="31"/>
                  </a:moveTo>
                  <a:lnTo>
                    <a:pt x="40" y="55"/>
                  </a:lnTo>
                  <a:lnTo>
                    <a:pt x="58" y="23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5" name="Freeform 271"/>
            <p:cNvSpPr>
              <a:spLocks/>
            </p:cNvSpPr>
            <p:nvPr/>
          </p:nvSpPr>
          <p:spPr bwMode="auto">
            <a:xfrm>
              <a:off x="2971800" y="2084387"/>
              <a:ext cx="84138" cy="68262"/>
            </a:xfrm>
            <a:custGeom>
              <a:avLst/>
              <a:gdLst>
                <a:gd name="T0" fmla="*/ 0 w 53"/>
                <a:gd name="T1" fmla="*/ 88204029 h 43"/>
                <a:gd name="T2" fmla="*/ 120968219 w 53"/>
                <a:gd name="T3" fmla="*/ 108365131 h 43"/>
                <a:gd name="T4" fmla="*/ 133569869 w 53"/>
                <a:gd name="T5" fmla="*/ 20161102 h 43"/>
                <a:gd name="T6" fmla="*/ 17641992 w 53"/>
                <a:gd name="T7" fmla="*/ 0 h 43"/>
                <a:gd name="T8" fmla="*/ 0 w 53"/>
                <a:gd name="T9" fmla="*/ 88204029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43">
                  <a:moveTo>
                    <a:pt x="0" y="35"/>
                  </a:moveTo>
                  <a:lnTo>
                    <a:pt x="48" y="43"/>
                  </a:lnTo>
                  <a:lnTo>
                    <a:pt x="53" y="8"/>
                  </a:lnTo>
                  <a:lnTo>
                    <a:pt x="7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6" name="Freeform 272"/>
            <p:cNvSpPr>
              <a:spLocks/>
            </p:cNvSpPr>
            <p:nvPr/>
          </p:nvSpPr>
          <p:spPr bwMode="auto">
            <a:xfrm>
              <a:off x="2971800" y="2084387"/>
              <a:ext cx="84138" cy="68262"/>
            </a:xfrm>
            <a:custGeom>
              <a:avLst/>
              <a:gdLst>
                <a:gd name="T0" fmla="*/ 0 w 53"/>
                <a:gd name="T1" fmla="*/ 88204029 h 43"/>
                <a:gd name="T2" fmla="*/ 120968219 w 53"/>
                <a:gd name="T3" fmla="*/ 108365131 h 43"/>
                <a:gd name="T4" fmla="*/ 133569869 w 53"/>
                <a:gd name="T5" fmla="*/ 20161102 h 43"/>
                <a:gd name="T6" fmla="*/ 17641992 w 53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" h="43">
                  <a:moveTo>
                    <a:pt x="0" y="35"/>
                  </a:moveTo>
                  <a:lnTo>
                    <a:pt x="48" y="43"/>
                  </a:lnTo>
                  <a:lnTo>
                    <a:pt x="53" y="8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7" name="Freeform 273"/>
            <p:cNvSpPr>
              <a:spLocks noEditPoints="1"/>
            </p:cNvSpPr>
            <p:nvPr/>
          </p:nvSpPr>
          <p:spPr bwMode="auto">
            <a:xfrm>
              <a:off x="3168650" y="2119312"/>
              <a:ext cx="433388" cy="130175"/>
            </a:xfrm>
            <a:custGeom>
              <a:avLst/>
              <a:gdLst>
                <a:gd name="T0" fmla="*/ 433467375 w 273"/>
                <a:gd name="T1" fmla="*/ 163810950 h 82"/>
                <a:gd name="T2" fmla="*/ 670362336 w 273"/>
                <a:gd name="T3" fmla="*/ 206652813 h 82"/>
                <a:gd name="T4" fmla="*/ 688004244 w 273"/>
                <a:gd name="T5" fmla="*/ 118448138 h 82"/>
                <a:gd name="T6" fmla="*/ 448588330 w 273"/>
                <a:gd name="T7" fmla="*/ 75604688 h 82"/>
                <a:gd name="T8" fmla="*/ 433467375 w 273"/>
                <a:gd name="T9" fmla="*/ 163810950 h 82"/>
                <a:gd name="T10" fmla="*/ 0 w 273"/>
                <a:gd name="T11" fmla="*/ 88206263 h 82"/>
                <a:gd name="T12" fmla="*/ 239415914 w 273"/>
                <a:gd name="T13" fmla="*/ 128528763 h 82"/>
                <a:gd name="T14" fmla="*/ 257056234 w 273"/>
                <a:gd name="T15" fmla="*/ 42843450 h 82"/>
                <a:gd name="T16" fmla="*/ 15120955 w 273"/>
                <a:gd name="T17" fmla="*/ 0 h 82"/>
                <a:gd name="T18" fmla="*/ 0 w 273"/>
                <a:gd name="T19" fmla="*/ 8820626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82">
                  <a:moveTo>
                    <a:pt x="172" y="65"/>
                  </a:moveTo>
                  <a:lnTo>
                    <a:pt x="266" y="82"/>
                  </a:lnTo>
                  <a:lnTo>
                    <a:pt x="273" y="47"/>
                  </a:lnTo>
                  <a:lnTo>
                    <a:pt x="178" y="30"/>
                  </a:lnTo>
                  <a:lnTo>
                    <a:pt x="172" y="65"/>
                  </a:lnTo>
                  <a:close/>
                  <a:moveTo>
                    <a:pt x="0" y="35"/>
                  </a:moveTo>
                  <a:lnTo>
                    <a:pt x="95" y="51"/>
                  </a:lnTo>
                  <a:lnTo>
                    <a:pt x="102" y="17"/>
                  </a:lnTo>
                  <a:lnTo>
                    <a:pt x="6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8" name="Freeform 274"/>
            <p:cNvSpPr>
              <a:spLocks/>
            </p:cNvSpPr>
            <p:nvPr/>
          </p:nvSpPr>
          <p:spPr bwMode="auto">
            <a:xfrm>
              <a:off x="3714750" y="2214562"/>
              <a:ext cx="84138" cy="68262"/>
            </a:xfrm>
            <a:custGeom>
              <a:avLst/>
              <a:gdLst>
                <a:gd name="T0" fmla="*/ 0 w 53"/>
                <a:gd name="T1" fmla="*/ 88204029 h 43"/>
                <a:gd name="T2" fmla="*/ 115927876 w 53"/>
                <a:gd name="T3" fmla="*/ 108365131 h 43"/>
                <a:gd name="T4" fmla="*/ 133569869 w 53"/>
                <a:gd name="T5" fmla="*/ 20161102 h 43"/>
                <a:gd name="T6" fmla="*/ 15121027 w 53"/>
                <a:gd name="T7" fmla="*/ 0 h 43"/>
                <a:gd name="T8" fmla="*/ 0 w 53"/>
                <a:gd name="T9" fmla="*/ 88204029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43">
                  <a:moveTo>
                    <a:pt x="0" y="35"/>
                  </a:moveTo>
                  <a:lnTo>
                    <a:pt x="46" y="43"/>
                  </a:lnTo>
                  <a:lnTo>
                    <a:pt x="53" y="8"/>
                  </a:lnTo>
                  <a:lnTo>
                    <a:pt x="6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9" name="Freeform 275"/>
            <p:cNvSpPr>
              <a:spLocks/>
            </p:cNvSpPr>
            <p:nvPr/>
          </p:nvSpPr>
          <p:spPr bwMode="auto">
            <a:xfrm>
              <a:off x="3714750" y="2214562"/>
              <a:ext cx="84138" cy="68262"/>
            </a:xfrm>
            <a:custGeom>
              <a:avLst/>
              <a:gdLst>
                <a:gd name="T0" fmla="*/ 0 w 53"/>
                <a:gd name="T1" fmla="*/ 88204029 h 43"/>
                <a:gd name="T2" fmla="*/ 115927876 w 53"/>
                <a:gd name="T3" fmla="*/ 108365131 h 43"/>
                <a:gd name="T4" fmla="*/ 133569869 w 53"/>
                <a:gd name="T5" fmla="*/ 20161102 h 43"/>
                <a:gd name="T6" fmla="*/ 15121027 w 53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" h="43">
                  <a:moveTo>
                    <a:pt x="0" y="35"/>
                  </a:moveTo>
                  <a:lnTo>
                    <a:pt x="46" y="43"/>
                  </a:lnTo>
                  <a:lnTo>
                    <a:pt x="53" y="8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0" name="Freeform 276"/>
            <p:cNvSpPr>
              <a:spLocks/>
            </p:cNvSpPr>
            <p:nvPr/>
          </p:nvSpPr>
          <p:spPr bwMode="auto">
            <a:xfrm>
              <a:off x="2974975" y="1690687"/>
              <a:ext cx="84138" cy="68262"/>
            </a:xfrm>
            <a:custGeom>
              <a:avLst/>
              <a:gdLst>
                <a:gd name="T0" fmla="*/ 15121027 w 53"/>
                <a:gd name="T1" fmla="*/ 108365131 h 43"/>
                <a:gd name="T2" fmla="*/ 133569869 w 53"/>
                <a:gd name="T3" fmla="*/ 88204029 h 43"/>
                <a:gd name="T4" fmla="*/ 118448841 w 53"/>
                <a:gd name="T5" fmla="*/ 0 h 43"/>
                <a:gd name="T6" fmla="*/ 0 w 53"/>
                <a:gd name="T7" fmla="*/ 20161102 h 43"/>
                <a:gd name="T8" fmla="*/ 15121027 w 53"/>
                <a:gd name="T9" fmla="*/ 108365131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43">
                  <a:moveTo>
                    <a:pt x="6" y="43"/>
                  </a:moveTo>
                  <a:lnTo>
                    <a:pt x="53" y="35"/>
                  </a:lnTo>
                  <a:lnTo>
                    <a:pt x="47" y="0"/>
                  </a:lnTo>
                  <a:lnTo>
                    <a:pt x="0" y="8"/>
                  </a:lnTo>
                  <a:lnTo>
                    <a:pt x="6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1" name="Freeform 277"/>
            <p:cNvSpPr>
              <a:spLocks/>
            </p:cNvSpPr>
            <p:nvPr/>
          </p:nvSpPr>
          <p:spPr bwMode="auto">
            <a:xfrm>
              <a:off x="2974975" y="1690687"/>
              <a:ext cx="84138" cy="68262"/>
            </a:xfrm>
            <a:custGeom>
              <a:avLst/>
              <a:gdLst>
                <a:gd name="T0" fmla="*/ 15121027 w 53"/>
                <a:gd name="T1" fmla="*/ 108365131 h 43"/>
                <a:gd name="T2" fmla="*/ 133569869 w 53"/>
                <a:gd name="T3" fmla="*/ 88204029 h 43"/>
                <a:gd name="T4" fmla="*/ 118448841 w 53"/>
                <a:gd name="T5" fmla="*/ 0 h 43"/>
                <a:gd name="T6" fmla="*/ 0 w 53"/>
                <a:gd name="T7" fmla="*/ 20161102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" h="43">
                  <a:moveTo>
                    <a:pt x="6" y="43"/>
                  </a:moveTo>
                  <a:lnTo>
                    <a:pt x="53" y="35"/>
                  </a:lnTo>
                  <a:lnTo>
                    <a:pt x="47" y="0"/>
                  </a:lnTo>
                  <a:lnTo>
                    <a:pt x="0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2" name="Freeform 278"/>
            <p:cNvSpPr>
              <a:spLocks noEditPoints="1"/>
            </p:cNvSpPr>
            <p:nvPr/>
          </p:nvSpPr>
          <p:spPr bwMode="auto">
            <a:xfrm>
              <a:off x="3170238" y="1593850"/>
              <a:ext cx="433388" cy="131762"/>
            </a:xfrm>
            <a:custGeom>
              <a:avLst/>
              <a:gdLst>
                <a:gd name="T0" fmla="*/ 448588330 w 273"/>
                <a:gd name="T1" fmla="*/ 131047628 h 83"/>
                <a:gd name="T2" fmla="*/ 688004244 w 273"/>
                <a:gd name="T3" fmla="*/ 88204340 h 83"/>
                <a:gd name="T4" fmla="*/ 672883289 w 273"/>
                <a:gd name="T5" fmla="*/ 0 h 83"/>
                <a:gd name="T6" fmla="*/ 433467375 w 273"/>
                <a:gd name="T7" fmla="*/ 42841700 h 83"/>
                <a:gd name="T8" fmla="*/ 448588330 w 273"/>
                <a:gd name="T9" fmla="*/ 131047628 h 83"/>
                <a:gd name="T10" fmla="*/ 17641908 w 273"/>
                <a:gd name="T11" fmla="*/ 209171381 h 83"/>
                <a:gd name="T12" fmla="*/ 257056234 w 273"/>
                <a:gd name="T13" fmla="*/ 166329681 h 83"/>
                <a:gd name="T14" fmla="*/ 239415914 w 273"/>
                <a:gd name="T15" fmla="*/ 78123754 h 83"/>
                <a:gd name="T16" fmla="*/ 0 w 273"/>
                <a:gd name="T17" fmla="*/ 120967041 h 83"/>
                <a:gd name="T18" fmla="*/ 17641908 w 273"/>
                <a:gd name="T19" fmla="*/ 209171381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83">
                  <a:moveTo>
                    <a:pt x="178" y="52"/>
                  </a:moveTo>
                  <a:lnTo>
                    <a:pt x="273" y="35"/>
                  </a:lnTo>
                  <a:lnTo>
                    <a:pt x="267" y="0"/>
                  </a:lnTo>
                  <a:lnTo>
                    <a:pt x="172" y="17"/>
                  </a:lnTo>
                  <a:lnTo>
                    <a:pt x="178" y="52"/>
                  </a:lnTo>
                  <a:close/>
                  <a:moveTo>
                    <a:pt x="7" y="83"/>
                  </a:moveTo>
                  <a:lnTo>
                    <a:pt x="102" y="66"/>
                  </a:lnTo>
                  <a:lnTo>
                    <a:pt x="95" y="31"/>
                  </a:lnTo>
                  <a:lnTo>
                    <a:pt x="0" y="48"/>
                  </a:lnTo>
                  <a:lnTo>
                    <a:pt x="7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3" name="Freeform 279"/>
            <p:cNvSpPr>
              <a:spLocks/>
            </p:cNvSpPr>
            <p:nvPr/>
          </p:nvSpPr>
          <p:spPr bwMode="auto">
            <a:xfrm>
              <a:off x="3716338" y="1560512"/>
              <a:ext cx="84138" cy="68262"/>
            </a:xfrm>
            <a:custGeom>
              <a:avLst/>
              <a:gdLst>
                <a:gd name="T0" fmla="*/ 15121027 w 53"/>
                <a:gd name="T1" fmla="*/ 108365131 h 43"/>
                <a:gd name="T2" fmla="*/ 133569869 w 53"/>
                <a:gd name="T3" fmla="*/ 88204029 h 43"/>
                <a:gd name="T4" fmla="*/ 115927876 w 53"/>
                <a:gd name="T5" fmla="*/ 0 h 43"/>
                <a:gd name="T6" fmla="*/ 0 w 53"/>
                <a:gd name="T7" fmla="*/ 20161102 h 43"/>
                <a:gd name="T8" fmla="*/ 15121027 w 53"/>
                <a:gd name="T9" fmla="*/ 108365131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43">
                  <a:moveTo>
                    <a:pt x="6" y="43"/>
                  </a:moveTo>
                  <a:lnTo>
                    <a:pt x="53" y="35"/>
                  </a:lnTo>
                  <a:lnTo>
                    <a:pt x="46" y="0"/>
                  </a:lnTo>
                  <a:lnTo>
                    <a:pt x="0" y="8"/>
                  </a:lnTo>
                  <a:lnTo>
                    <a:pt x="6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4" name="Freeform 280"/>
            <p:cNvSpPr>
              <a:spLocks/>
            </p:cNvSpPr>
            <p:nvPr/>
          </p:nvSpPr>
          <p:spPr bwMode="auto">
            <a:xfrm>
              <a:off x="3716338" y="1560512"/>
              <a:ext cx="84138" cy="68262"/>
            </a:xfrm>
            <a:custGeom>
              <a:avLst/>
              <a:gdLst>
                <a:gd name="T0" fmla="*/ 15121027 w 53"/>
                <a:gd name="T1" fmla="*/ 108365131 h 43"/>
                <a:gd name="T2" fmla="*/ 133569869 w 53"/>
                <a:gd name="T3" fmla="*/ 88204029 h 43"/>
                <a:gd name="T4" fmla="*/ 115927876 w 53"/>
                <a:gd name="T5" fmla="*/ 0 h 43"/>
                <a:gd name="T6" fmla="*/ 0 w 53"/>
                <a:gd name="T7" fmla="*/ 20161102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" h="43">
                  <a:moveTo>
                    <a:pt x="6" y="43"/>
                  </a:moveTo>
                  <a:lnTo>
                    <a:pt x="53" y="35"/>
                  </a:lnTo>
                  <a:lnTo>
                    <a:pt x="46" y="0"/>
                  </a:lnTo>
                  <a:lnTo>
                    <a:pt x="0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5" name="Freeform 281"/>
            <p:cNvSpPr>
              <a:spLocks/>
            </p:cNvSpPr>
            <p:nvPr/>
          </p:nvSpPr>
          <p:spPr bwMode="auto">
            <a:xfrm>
              <a:off x="2838450" y="1311275"/>
              <a:ext cx="92075" cy="85725"/>
            </a:xfrm>
            <a:custGeom>
              <a:avLst/>
              <a:gdLst>
                <a:gd name="T0" fmla="*/ 45362813 w 58"/>
                <a:gd name="T1" fmla="*/ 136088438 h 54"/>
                <a:gd name="T2" fmla="*/ 146169063 w 58"/>
                <a:gd name="T3" fmla="*/ 78125638 h 54"/>
                <a:gd name="T4" fmla="*/ 100806250 w 58"/>
                <a:gd name="T5" fmla="*/ 0 h 54"/>
                <a:gd name="T6" fmla="*/ 0 w 58"/>
                <a:gd name="T7" fmla="*/ 60483750 h 54"/>
                <a:gd name="T8" fmla="*/ 45362813 w 58"/>
                <a:gd name="T9" fmla="*/ 136088438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54">
                  <a:moveTo>
                    <a:pt x="18" y="54"/>
                  </a:moveTo>
                  <a:lnTo>
                    <a:pt x="58" y="31"/>
                  </a:lnTo>
                  <a:lnTo>
                    <a:pt x="40" y="0"/>
                  </a:lnTo>
                  <a:lnTo>
                    <a:pt x="0" y="24"/>
                  </a:ln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6" name="Freeform 282"/>
            <p:cNvSpPr>
              <a:spLocks/>
            </p:cNvSpPr>
            <p:nvPr/>
          </p:nvSpPr>
          <p:spPr bwMode="auto">
            <a:xfrm>
              <a:off x="2838450" y="1311275"/>
              <a:ext cx="92075" cy="85725"/>
            </a:xfrm>
            <a:custGeom>
              <a:avLst/>
              <a:gdLst>
                <a:gd name="T0" fmla="*/ 45362813 w 58"/>
                <a:gd name="T1" fmla="*/ 136088438 h 54"/>
                <a:gd name="T2" fmla="*/ 146169063 w 58"/>
                <a:gd name="T3" fmla="*/ 78125638 h 54"/>
                <a:gd name="T4" fmla="*/ 100806250 w 58"/>
                <a:gd name="T5" fmla="*/ 0 h 54"/>
                <a:gd name="T6" fmla="*/ 0 w 58"/>
                <a:gd name="T7" fmla="*/ 60483750 h 5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54">
                  <a:moveTo>
                    <a:pt x="18" y="54"/>
                  </a:moveTo>
                  <a:lnTo>
                    <a:pt x="58" y="31"/>
                  </a:lnTo>
                  <a:lnTo>
                    <a:pt x="40" y="0"/>
                  </a:lnTo>
                  <a:lnTo>
                    <a:pt x="0" y="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7" name="Freeform 283"/>
            <p:cNvSpPr>
              <a:spLocks noEditPoints="1"/>
            </p:cNvSpPr>
            <p:nvPr/>
          </p:nvSpPr>
          <p:spPr bwMode="auto">
            <a:xfrm>
              <a:off x="3009900" y="1033462"/>
              <a:ext cx="400050" cy="265112"/>
            </a:xfrm>
            <a:custGeom>
              <a:avLst/>
              <a:gdLst>
                <a:gd name="T0" fmla="*/ 425907200 w 252"/>
                <a:gd name="T1" fmla="*/ 199091175 h 167"/>
                <a:gd name="T2" fmla="*/ 635079375 w 252"/>
                <a:gd name="T3" fmla="*/ 80644848 h 167"/>
                <a:gd name="T4" fmla="*/ 589716563 w 252"/>
                <a:gd name="T5" fmla="*/ 0 h 167"/>
                <a:gd name="T6" fmla="*/ 380544388 w 252"/>
                <a:gd name="T7" fmla="*/ 123486630 h 167"/>
                <a:gd name="T8" fmla="*/ 425907200 w 252"/>
                <a:gd name="T9" fmla="*/ 199091175 h 167"/>
                <a:gd name="T10" fmla="*/ 45362813 w 252"/>
                <a:gd name="T11" fmla="*/ 420864506 h 167"/>
                <a:gd name="T12" fmla="*/ 254536575 w 252"/>
                <a:gd name="T13" fmla="*/ 299897234 h 167"/>
                <a:gd name="T14" fmla="*/ 209173763 w 252"/>
                <a:gd name="T15" fmla="*/ 219252386 h 167"/>
                <a:gd name="T16" fmla="*/ 0 w 252"/>
                <a:gd name="T17" fmla="*/ 342740604 h 167"/>
                <a:gd name="T18" fmla="*/ 45362813 w 252"/>
                <a:gd name="T19" fmla="*/ 420864506 h 1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67">
                  <a:moveTo>
                    <a:pt x="169" y="79"/>
                  </a:moveTo>
                  <a:lnTo>
                    <a:pt x="252" y="32"/>
                  </a:lnTo>
                  <a:lnTo>
                    <a:pt x="234" y="0"/>
                  </a:lnTo>
                  <a:lnTo>
                    <a:pt x="151" y="49"/>
                  </a:lnTo>
                  <a:lnTo>
                    <a:pt x="169" y="79"/>
                  </a:lnTo>
                  <a:close/>
                  <a:moveTo>
                    <a:pt x="18" y="167"/>
                  </a:moveTo>
                  <a:lnTo>
                    <a:pt x="101" y="119"/>
                  </a:lnTo>
                  <a:lnTo>
                    <a:pt x="83" y="87"/>
                  </a:lnTo>
                  <a:lnTo>
                    <a:pt x="0" y="136"/>
                  </a:lnTo>
                  <a:lnTo>
                    <a:pt x="18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8" name="Freeform 284"/>
            <p:cNvSpPr>
              <a:spLocks/>
            </p:cNvSpPr>
            <p:nvPr/>
          </p:nvSpPr>
          <p:spPr bwMode="auto">
            <a:xfrm>
              <a:off x="3489325" y="933450"/>
              <a:ext cx="93663" cy="88900"/>
            </a:xfrm>
            <a:custGeom>
              <a:avLst/>
              <a:gdLst>
                <a:gd name="T0" fmla="*/ 45363055 w 59"/>
                <a:gd name="T1" fmla="*/ 141128750 h 56"/>
                <a:gd name="T2" fmla="*/ 148690806 w 59"/>
                <a:gd name="T3" fmla="*/ 80645000 h 56"/>
                <a:gd name="T4" fmla="*/ 103327752 w 59"/>
                <a:gd name="T5" fmla="*/ 0 h 56"/>
                <a:gd name="T6" fmla="*/ 0 w 59"/>
                <a:gd name="T7" fmla="*/ 60483750 h 56"/>
                <a:gd name="T8" fmla="*/ 45363055 w 59"/>
                <a:gd name="T9" fmla="*/ 14112875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56">
                  <a:moveTo>
                    <a:pt x="18" y="56"/>
                  </a:moveTo>
                  <a:lnTo>
                    <a:pt x="59" y="32"/>
                  </a:lnTo>
                  <a:lnTo>
                    <a:pt x="41" y="0"/>
                  </a:lnTo>
                  <a:lnTo>
                    <a:pt x="0" y="24"/>
                  </a:lnTo>
                  <a:lnTo>
                    <a:pt x="18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9" name="Freeform 285"/>
            <p:cNvSpPr>
              <a:spLocks/>
            </p:cNvSpPr>
            <p:nvPr/>
          </p:nvSpPr>
          <p:spPr bwMode="auto">
            <a:xfrm>
              <a:off x="3489325" y="933450"/>
              <a:ext cx="93663" cy="88900"/>
            </a:xfrm>
            <a:custGeom>
              <a:avLst/>
              <a:gdLst>
                <a:gd name="T0" fmla="*/ 45363055 w 59"/>
                <a:gd name="T1" fmla="*/ 141128750 h 56"/>
                <a:gd name="T2" fmla="*/ 148690806 w 59"/>
                <a:gd name="T3" fmla="*/ 80645000 h 56"/>
                <a:gd name="T4" fmla="*/ 103327752 w 59"/>
                <a:gd name="T5" fmla="*/ 0 h 56"/>
                <a:gd name="T6" fmla="*/ 0 w 59"/>
                <a:gd name="T7" fmla="*/ 60483750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56">
                  <a:moveTo>
                    <a:pt x="18" y="56"/>
                  </a:moveTo>
                  <a:lnTo>
                    <a:pt x="59" y="32"/>
                  </a:lnTo>
                  <a:lnTo>
                    <a:pt x="41" y="0"/>
                  </a:lnTo>
                  <a:lnTo>
                    <a:pt x="0" y="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0" name="Freeform 286"/>
            <p:cNvSpPr>
              <a:spLocks/>
            </p:cNvSpPr>
            <p:nvPr/>
          </p:nvSpPr>
          <p:spPr bwMode="auto">
            <a:xfrm>
              <a:off x="2587625" y="1003300"/>
              <a:ext cx="90488" cy="95250"/>
            </a:xfrm>
            <a:custGeom>
              <a:avLst/>
              <a:gdLst>
                <a:gd name="T0" fmla="*/ 68045388 w 57"/>
                <a:gd name="T1" fmla="*/ 151209375 h 60"/>
                <a:gd name="T2" fmla="*/ 143650494 w 57"/>
                <a:gd name="T3" fmla="*/ 60483750 h 60"/>
                <a:gd name="T4" fmla="*/ 75605105 w 57"/>
                <a:gd name="T5" fmla="*/ 0 h 60"/>
                <a:gd name="T6" fmla="*/ 0 w 57"/>
                <a:gd name="T7" fmla="*/ 93246575 h 60"/>
                <a:gd name="T8" fmla="*/ 68045388 w 57"/>
                <a:gd name="T9" fmla="*/ 151209375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60">
                  <a:moveTo>
                    <a:pt x="27" y="60"/>
                  </a:moveTo>
                  <a:lnTo>
                    <a:pt x="57" y="24"/>
                  </a:lnTo>
                  <a:lnTo>
                    <a:pt x="30" y="0"/>
                  </a:lnTo>
                  <a:lnTo>
                    <a:pt x="0" y="37"/>
                  </a:lnTo>
                  <a:lnTo>
                    <a:pt x="27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1" name="Freeform 287"/>
            <p:cNvSpPr>
              <a:spLocks/>
            </p:cNvSpPr>
            <p:nvPr/>
          </p:nvSpPr>
          <p:spPr bwMode="auto">
            <a:xfrm>
              <a:off x="2587625" y="1003300"/>
              <a:ext cx="90488" cy="95250"/>
            </a:xfrm>
            <a:custGeom>
              <a:avLst/>
              <a:gdLst>
                <a:gd name="T0" fmla="*/ 68045388 w 57"/>
                <a:gd name="T1" fmla="*/ 151209375 h 60"/>
                <a:gd name="T2" fmla="*/ 143650494 w 57"/>
                <a:gd name="T3" fmla="*/ 60483750 h 60"/>
                <a:gd name="T4" fmla="*/ 75605105 w 57"/>
                <a:gd name="T5" fmla="*/ 0 h 60"/>
                <a:gd name="T6" fmla="*/ 0 w 57"/>
                <a:gd name="T7" fmla="*/ 93246575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" h="60">
                  <a:moveTo>
                    <a:pt x="27" y="60"/>
                  </a:moveTo>
                  <a:lnTo>
                    <a:pt x="57" y="24"/>
                  </a:lnTo>
                  <a:lnTo>
                    <a:pt x="30" y="0"/>
                  </a:lnTo>
                  <a:lnTo>
                    <a:pt x="0" y="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2" name="Freeform 288"/>
            <p:cNvSpPr>
              <a:spLocks noEditPoints="1"/>
            </p:cNvSpPr>
            <p:nvPr/>
          </p:nvSpPr>
          <p:spPr bwMode="auto">
            <a:xfrm>
              <a:off x="2714625" y="579437"/>
              <a:ext cx="320675" cy="366712"/>
            </a:xfrm>
            <a:custGeom>
              <a:avLst/>
              <a:gdLst>
                <a:gd name="T0" fmla="*/ 352821875 w 202"/>
                <a:gd name="T1" fmla="*/ 244454029 h 231"/>
                <a:gd name="T2" fmla="*/ 509071563 w 202"/>
                <a:gd name="T3" fmla="*/ 60483668 h 231"/>
                <a:gd name="T4" fmla="*/ 441028138 w 202"/>
                <a:gd name="T5" fmla="*/ 0 h 231"/>
                <a:gd name="T6" fmla="*/ 284778450 w 202"/>
                <a:gd name="T7" fmla="*/ 189010667 h 231"/>
                <a:gd name="T8" fmla="*/ 352821875 w 202"/>
                <a:gd name="T9" fmla="*/ 244454029 h 231"/>
                <a:gd name="T10" fmla="*/ 70564375 w 202"/>
                <a:gd name="T11" fmla="*/ 582154506 h 231"/>
                <a:gd name="T12" fmla="*/ 226814063 w 202"/>
                <a:gd name="T13" fmla="*/ 398184145 h 231"/>
                <a:gd name="T14" fmla="*/ 156249688 w 202"/>
                <a:gd name="T15" fmla="*/ 337700477 h 231"/>
                <a:gd name="T16" fmla="*/ 0 w 202"/>
                <a:gd name="T17" fmla="*/ 524191785 h 231"/>
                <a:gd name="T18" fmla="*/ 70564375 w 202"/>
                <a:gd name="T19" fmla="*/ 582154506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231">
                  <a:moveTo>
                    <a:pt x="140" y="97"/>
                  </a:moveTo>
                  <a:lnTo>
                    <a:pt x="202" y="24"/>
                  </a:lnTo>
                  <a:lnTo>
                    <a:pt x="175" y="0"/>
                  </a:lnTo>
                  <a:lnTo>
                    <a:pt x="113" y="75"/>
                  </a:lnTo>
                  <a:lnTo>
                    <a:pt x="140" y="97"/>
                  </a:lnTo>
                  <a:close/>
                  <a:moveTo>
                    <a:pt x="28" y="231"/>
                  </a:moveTo>
                  <a:lnTo>
                    <a:pt x="90" y="158"/>
                  </a:lnTo>
                  <a:lnTo>
                    <a:pt x="62" y="134"/>
                  </a:lnTo>
                  <a:lnTo>
                    <a:pt x="0" y="208"/>
                  </a:lnTo>
                  <a:lnTo>
                    <a:pt x="28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3" name="Freeform 289"/>
            <p:cNvSpPr>
              <a:spLocks/>
            </p:cNvSpPr>
            <p:nvPr/>
          </p:nvSpPr>
          <p:spPr bwMode="auto">
            <a:xfrm>
              <a:off x="3070225" y="427037"/>
              <a:ext cx="93663" cy="95250"/>
            </a:xfrm>
            <a:custGeom>
              <a:avLst/>
              <a:gdLst>
                <a:gd name="T0" fmla="*/ 70564752 w 59"/>
                <a:gd name="T1" fmla="*/ 151209375 h 60"/>
                <a:gd name="T2" fmla="*/ 148690806 w 59"/>
                <a:gd name="T3" fmla="*/ 60483750 h 60"/>
                <a:gd name="T4" fmla="*/ 78126055 w 59"/>
                <a:gd name="T5" fmla="*/ 0 h 60"/>
                <a:gd name="T6" fmla="*/ 0 w 59"/>
                <a:gd name="T7" fmla="*/ 90725625 h 60"/>
                <a:gd name="T8" fmla="*/ 70564752 w 59"/>
                <a:gd name="T9" fmla="*/ 151209375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60">
                  <a:moveTo>
                    <a:pt x="28" y="60"/>
                  </a:moveTo>
                  <a:lnTo>
                    <a:pt x="59" y="24"/>
                  </a:lnTo>
                  <a:lnTo>
                    <a:pt x="31" y="0"/>
                  </a:lnTo>
                  <a:lnTo>
                    <a:pt x="0" y="36"/>
                  </a:lnTo>
                  <a:lnTo>
                    <a:pt x="28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4" name="Freeform 290"/>
            <p:cNvSpPr>
              <a:spLocks/>
            </p:cNvSpPr>
            <p:nvPr/>
          </p:nvSpPr>
          <p:spPr bwMode="auto">
            <a:xfrm>
              <a:off x="3070225" y="427037"/>
              <a:ext cx="93663" cy="95250"/>
            </a:xfrm>
            <a:custGeom>
              <a:avLst/>
              <a:gdLst>
                <a:gd name="T0" fmla="*/ 70564752 w 59"/>
                <a:gd name="T1" fmla="*/ 151209375 h 60"/>
                <a:gd name="T2" fmla="*/ 148690806 w 59"/>
                <a:gd name="T3" fmla="*/ 60483750 h 60"/>
                <a:gd name="T4" fmla="*/ 78126055 w 59"/>
                <a:gd name="T5" fmla="*/ 0 h 60"/>
                <a:gd name="T6" fmla="*/ 0 w 59"/>
                <a:gd name="T7" fmla="*/ 90725625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60">
                  <a:moveTo>
                    <a:pt x="28" y="60"/>
                  </a:moveTo>
                  <a:lnTo>
                    <a:pt x="59" y="24"/>
                  </a:lnTo>
                  <a:lnTo>
                    <a:pt x="31" y="0"/>
                  </a:lnTo>
                  <a:lnTo>
                    <a:pt x="0" y="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5" name="Freeform 291"/>
            <p:cNvSpPr>
              <a:spLocks/>
            </p:cNvSpPr>
            <p:nvPr/>
          </p:nvSpPr>
          <p:spPr bwMode="auto">
            <a:xfrm>
              <a:off x="2254250" y="808037"/>
              <a:ext cx="79375" cy="90487"/>
            </a:xfrm>
            <a:custGeom>
              <a:avLst/>
              <a:gdLst>
                <a:gd name="T0" fmla="*/ 85685313 w 50"/>
                <a:gd name="T1" fmla="*/ 143647319 h 57"/>
                <a:gd name="T2" fmla="*/ 126007813 w 50"/>
                <a:gd name="T3" fmla="*/ 32761056 h 57"/>
                <a:gd name="T4" fmla="*/ 40322500 w 50"/>
                <a:gd name="T5" fmla="*/ 0 h 57"/>
                <a:gd name="T6" fmla="*/ 0 w 50"/>
                <a:gd name="T7" fmla="*/ 110886262 h 57"/>
                <a:gd name="T8" fmla="*/ 85685313 w 50"/>
                <a:gd name="T9" fmla="*/ 143647319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57">
                  <a:moveTo>
                    <a:pt x="34" y="57"/>
                  </a:moveTo>
                  <a:lnTo>
                    <a:pt x="50" y="13"/>
                  </a:lnTo>
                  <a:lnTo>
                    <a:pt x="16" y="0"/>
                  </a:lnTo>
                  <a:lnTo>
                    <a:pt x="0" y="44"/>
                  </a:lnTo>
                  <a:lnTo>
                    <a:pt x="34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6" name="Freeform 292"/>
            <p:cNvSpPr>
              <a:spLocks/>
            </p:cNvSpPr>
            <p:nvPr/>
          </p:nvSpPr>
          <p:spPr bwMode="auto">
            <a:xfrm>
              <a:off x="2254250" y="808037"/>
              <a:ext cx="79375" cy="90487"/>
            </a:xfrm>
            <a:custGeom>
              <a:avLst/>
              <a:gdLst>
                <a:gd name="T0" fmla="*/ 85685313 w 50"/>
                <a:gd name="T1" fmla="*/ 143647319 h 57"/>
                <a:gd name="T2" fmla="*/ 126007813 w 50"/>
                <a:gd name="T3" fmla="*/ 32761056 h 57"/>
                <a:gd name="T4" fmla="*/ 40322500 w 50"/>
                <a:gd name="T5" fmla="*/ 0 h 57"/>
                <a:gd name="T6" fmla="*/ 0 w 50"/>
                <a:gd name="T7" fmla="*/ 110886262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57">
                  <a:moveTo>
                    <a:pt x="34" y="57"/>
                  </a:moveTo>
                  <a:lnTo>
                    <a:pt x="50" y="13"/>
                  </a:lnTo>
                  <a:lnTo>
                    <a:pt x="16" y="0"/>
                  </a:lnTo>
                  <a:lnTo>
                    <a:pt x="0" y="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7" name="Freeform 293"/>
            <p:cNvSpPr>
              <a:spLocks noEditPoints="1"/>
            </p:cNvSpPr>
            <p:nvPr/>
          </p:nvSpPr>
          <p:spPr bwMode="auto">
            <a:xfrm>
              <a:off x="2322513" y="287337"/>
              <a:ext cx="200025" cy="425450"/>
            </a:xfrm>
            <a:custGeom>
              <a:avLst/>
              <a:gdLst>
                <a:gd name="T0" fmla="*/ 236894688 w 126"/>
                <a:gd name="T1" fmla="*/ 259576888 h 268"/>
                <a:gd name="T2" fmla="*/ 317539688 w 126"/>
                <a:gd name="T3" fmla="*/ 32762825 h 268"/>
                <a:gd name="T4" fmla="*/ 234375325 w 126"/>
                <a:gd name="T5" fmla="*/ 0 h 268"/>
                <a:gd name="T6" fmla="*/ 151209375 w 126"/>
                <a:gd name="T7" fmla="*/ 229335013 h 268"/>
                <a:gd name="T8" fmla="*/ 236894688 w 126"/>
                <a:gd name="T9" fmla="*/ 259576888 h 268"/>
                <a:gd name="T10" fmla="*/ 85685313 w 126"/>
                <a:gd name="T11" fmla="*/ 675401875 h 268"/>
                <a:gd name="T12" fmla="*/ 168851263 w 126"/>
                <a:gd name="T13" fmla="*/ 443547500 h 268"/>
                <a:gd name="T14" fmla="*/ 83165950 w 126"/>
                <a:gd name="T15" fmla="*/ 413305625 h 268"/>
                <a:gd name="T16" fmla="*/ 0 w 126"/>
                <a:gd name="T17" fmla="*/ 642640638 h 268"/>
                <a:gd name="T18" fmla="*/ 85685313 w 126"/>
                <a:gd name="T19" fmla="*/ 675401875 h 2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6" h="268">
                  <a:moveTo>
                    <a:pt x="94" y="103"/>
                  </a:moveTo>
                  <a:lnTo>
                    <a:pt x="126" y="13"/>
                  </a:lnTo>
                  <a:lnTo>
                    <a:pt x="93" y="0"/>
                  </a:lnTo>
                  <a:lnTo>
                    <a:pt x="60" y="91"/>
                  </a:lnTo>
                  <a:lnTo>
                    <a:pt x="94" y="103"/>
                  </a:lnTo>
                  <a:close/>
                  <a:moveTo>
                    <a:pt x="34" y="268"/>
                  </a:moveTo>
                  <a:lnTo>
                    <a:pt x="67" y="176"/>
                  </a:lnTo>
                  <a:lnTo>
                    <a:pt x="33" y="164"/>
                  </a:lnTo>
                  <a:lnTo>
                    <a:pt x="0" y="255"/>
                  </a:lnTo>
                  <a:lnTo>
                    <a:pt x="34" y="2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8" name="Freeform 294"/>
            <p:cNvSpPr>
              <a:spLocks/>
            </p:cNvSpPr>
            <p:nvPr/>
          </p:nvSpPr>
          <p:spPr bwMode="auto">
            <a:xfrm>
              <a:off x="2509838" y="100012"/>
              <a:ext cx="80963" cy="90487"/>
            </a:xfrm>
            <a:custGeom>
              <a:avLst/>
              <a:gdLst>
                <a:gd name="T0" fmla="*/ 88206807 w 51"/>
                <a:gd name="T1" fmla="*/ 143647319 h 57"/>
                <a:gd name="T2" fmla="*/ 128529556 w 51"/>
                <a:gd name="T3" fmla="*/ 30241708 h 57"/>
                <a:gd name="T4" fmla="*/ 42843715 w 51"/>
                <a:gd name="T5" fmla="*/ 0 h 57"/>
                <a:gd name="T6" fmla="*/ 0 w 51"/>
                <a:gd name="T7" fmla="*/ 113405611 h 57"/>
                <a:gd name="T8" fmla="*/ 88206807 w 51"/>
                <a:gd name="T9" fmla="*/ 143647319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57">
                  <a:moveTo>
                    <a:pt x="35" y="57"/>
                  </a:moveTo>
                  <a:lnTo>
                    <a:pt x="51" y="12"/>
                  </a:lnTo>
                  <a:lnTo>
                    <a:pt x="17" y="0"/>
                  </a:lnTo>
                  <a:lnTo>
                    <a:pt x="0" y="45"/>
                  </a:lnTo>
                  <a:lnTo>
                    <a:pt x="35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9" name="Freeform 295"/>
            <p:cNvSpPr>
              <a:spLocks/>
            </p:cNvSpPr>
            <p:nvPr/>
          </p:nvSpPr>
          <p:spPr bwMode="auto">
            <a:xfrm>
              <a:off x="2509838" y="100012"/>
              <a:ext cx="80963" cy="90487"/>
            </a:xfrm>
            <a:custGeom>
              <a:avLst/>
              <a:gdLst>
                <a:gd name="T0" fmla="*/ 88206807 w 51"/>
                <a:gd name="T1" fmla="*/ 143647319 h 57"/>
                <a:gd name="T2" fmla="*/ 128529556 w 51"/>
                <a:gd name="T3" fmla="*/ 30241708 h 57"/>
                <a:gd name="T4" fmla="*/ 42843715 w 51"/>
                <a:gd name="T5" fmla="*/ 0 h 57"/>
                <a:gd name="T6" fmla="*/ 0 w 51"/>
                <a:gd name="T7" fmla="*/ 113405611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1" h="57">
                  <a:moveTo>
                    <a:pt x="35" y="57"/>
                  </a:moveTo>
                  <a:lnTo>
                    <a:pt x="51" y="12"/>
                  </a:lnTo>
                  <a:lnTo>
                    <a:pt x="17" y="0"/>
                  </a:lnTo>
                  <a:lnTo>
                    <a:pt x="0" y="4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0" name="Freeform 296"/>
            <p:cNvSpPr>
              <a:spLocks/>
            </p:cNvSpPr>
            <p:nvPr/>
          </p:nvSpPr>
          <p:spPr bwMode="auto">
            <a:xfrm>
              <a:off x="2043113" y="939800"/>
              <a:ext cx="69850" cy="85725"/>
            </a:xfrm>
            <a:custGeom>
              <a:avLst/>
              <a:gdLst>
                <a:gd name="T0" fmla="*/ 88206263 w 44"/>
                <a:gd name="T1" fmla="*/ 136088438 h 54"/>
                <a:gd name="T2" fmla="*/ 110886875 w 44"/>
                <a:gd name="T3" fmla="*/ 15120938 h 54"/>
                <a:gd name="T4" fmla="*/ 22682200 w 44"/>
                <a:gd name="T5" fmla="*/ 0 h 54"/>
                <a:gd name="T6" fmla="*/ 0 w 44"/>
                <a:gd name="T7" fmla="*/ 115927188 h 54"/>
                <a:gd name="T8" fmla="*/ 88206263 w 44"/>
                <a:gd name="T9" fmla="*/ 136088438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4">
                  <a:moveTo>
                    <a:pt x="35" y="54"/>
                  </a:moveTo>
                  <a:lnTo>
                    <a:pt x="44" y="6"/>
                  </a:lnTo>
                  <a:lnTo>
                    <a:pt x="9" y="0"/>
                  </a:lnTo>
                  <a:lnTo>
                    <a:pt x="0" y="46"/>
                  </a:lnTo>
                  <a:lnTo>
                    <a:pt x="35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1" name="Freeform 297"/>
            <p:cNvSpPr>
              <a:spLocks/>
            </p:cNvSpPr>
            <p:nvPr/>
          </p:nvSpPr>
          <p:spPr bwMode="auto">
            <a:xfrm>
              <a:off x="2043113" y="939800"/>
              <a:ext cx="69850" cy="85725"/>
            </a:xfrm>
            <a:custGeom>
              <a:avLst/>
              <a:gdLst>
                <a:gd name="T0" fmla="*/ 88206263 w 44"/>
                <a:gd name="T1" fmla="*/ 136088438 h 54"/>
                <a:gd name="T2" fmla="*/ 110886875 w 44"/>
                <a:gd name="T3" fmla="*/ 15120938 h 54"/>
                <a:gd name="T4" fmla="*/ 22682200 w 44"/>
                <a:gd name="T5" fmla="*/ 0 h 54"/>
                <a:gd name="T6" fmla="*/ 0 w 44"/>
                <a:gd name="T7" fmla="*/ 115927188 h 5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4">
                  <a:moveTo>
                    <a:pt x="35" y="54"/>
                  </a:moveTo>
                  <a:lnTo>
                    <a:pt x="44" y="6"/>
                  </a:lnTo>
                  <a:lnTo>
                    <a:pt x="9" y="0"/>
                  </a:lnTo>
                  <a:lnTo>
                    <a:pt x="0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2" name="Freeform 298"/>
            <p:cNvSpPr>
              <a:spLocks noEditPoints="1"/>
            </p:cNvSpPr>
            <p:nvPr/>
          </p:nvSpPr>
          <p:spPr bwMode="auto">
            <a:xfrm>
              <a:off x="2076450" y="506412"/>
              <a:ext cx="120650" cy="347662"/>
            </a:xfrm>
            <a:custGeom>
              <a:avLst/>
              <a:gdLst>
                <a:gd name="T0" fmla="*/ 156249688 w 76"/>
                <a:gd name="T1" fmla="*/ 206652515 h 219"/>
                <a:gd name="T2" fmla="*/ 191531875 w 76"/>
                <a:gd name="T3" fmla="*/ 17640275 h 219"/>
                <a:gd name="T4" fmla="*/ 100806250 w 76"/>
                <a:gd name="T5" fmla="*/ 0 h 219"/>
                <a:gd name="T6" fmla="*/ 68045013 w 76"/>
                <a:gd name="T7" fmla="*/ 189010653 h 219"/>
                <a:gd name="T8" fmla="*/ 156249688 w 76"/>
                <a:gd name="T9" fmla="*/ 206652515 h 219"/>
                <a:gd name="T10" fmla="*/ 90725625 w 76"/>
                <a:gd name="T11" fmla="*/ 551912631 h 219"/>
                <a:gd name="T12" fmla="*/ 126007813 w 76"/>
                <a:gd name="T13" fmla="*/ 360381032 h 219"/>
                <a:gd name="T14" fmla="*/ 35282188 w 76"/>
                <a:gd name="T15" fmla="*/ 342740757 h 219"/>
                <a:gd name="T16" fmla="*/ 0 w 76"/>
                <a:gd name="T17" fmla="*/ 534272357 h 219"/>
                <a:gd name="T18" fmla="*/ 90725625 w 76"/>
                <a:gd name="T19" fmla="*/ 551912631 h 2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219">
                  <a:moveTo>
                    <a:pt x="62" y="82"/>
                  </a:moveTo>
                  <a:lnTo>
                    <a:pt x="76" y="7"/>
                  </a:lnTo>
                  <a:lnTo>
                    <a:pt x="40" y="0"/>
                  </a:lnTo>
                  <a:lnTo>
                    <a:pt x="27" y="75"/>
                  </a:lnTo>
                  <a:lnTo>
                    <a:pt x="62" y="82"/>
                  </a:lnTo>
                  <a:close/>
                  <a:moveTo>
                    <a:pt x="36" y="219"/>
                  </a:moveTo>
                  <a:lnTo>
                    <a:pt x="50" y="143"/>
                  </a:lnTo>
                  <a:lnTo>
                    <a:pt x="14" y="136"/>
                  </a:lnTo>
                  <a:lnTo>
                    <a:pt x="0" y="212"/>
                  </a:lnTo>
                  <a:lnTo>
                    <a:pt x="36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3" name="Freeform 299"/>
            <p:cNvSpPr>
              <a:spLocks/>
            </p:cNvSpPr>
            <p:nvPr/>
          </p:nvSpPr>
          <p:spPr bwMode="auto">
            <a:xfrm>
              <a:off x="2160588" y="334962"/>
              <a:ext cx="69850" cy="85725"/>
            </a:xfrm>
            <a:custGeom>
              <a:avLst/>
              <a:gdLst>
                <a:gd name="T0" fmla="*/ 85685313 w 44"/>
                <a:gd name="T1" fmla="*/ 136088438 h 54"/>
                <a:gd name="T2" fmla="*/ 110886875 w 44"/>
                <a:gd name="T3" fmla="*/ 15120938 h 54"/>
                <a:gd name="T4" fmla="*/ 22682200 w 44"/>
                <a:gd name="T5" fmla="*/ 0 h 54"/>
                <a:gd name="T6" fmla="*/ 0 w 44"/>
                <a:gd name="T7" fmla="*/ 118448138 h 54"/>
                <a:gd name="T8" fmla="*/ 85685313 w 44"/>
                <a:gd name="T9" fmla="*/ 136088438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4">
                  <a:moveTo>
                    <a:pt x="34" y="54"/>
                  </a:moveTo>
                  <a:lnTo>
                    <a:pt x="44" y="6"/>
                  </a:lnTo>
                  <a:lnTo>
                    <a:pt x="9" y="0"/>
                  </a:lnTo>
                  <a:lnTo>
                    <a:pt x="0" y="47"/>
                  </a:lnTo>
                  <a:lnTo>
                    <a:pt x="34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4" name="Freeform 300"/>
            <p:cNvSpPr>
              <a:spLocks/>
            </p:cNvSpPr>
            <p:nvPr/>
          </p:nvSpPr>
          <p:spPr bwMode="auto">
            <a:xfrm>
              <a:off x="2160588" y="334962"/>
              <a:ext cx="69850" cy="85725"/>
            </a:xfrm>
            <a:custGeom>
              <a:avLst/>
              <a:gdLst>
                <a:gd name="T0" fmla="*/ 85685313 w 44"/>
                <a:gd name="T1" fmla="*/ 136088438 h 54"/>
                <a:gd name="T2" fmla="*/ 110886875 w 44"/>
                <a:gd name="T3" fmla="*/ 15120938 h 54"/>
                <a:gd name="T4" fmla="*/ 22682200 w 44"/>
                <a:gd name="T5" fmla="*/ 0 h 54"/>
                <a:gd name="T6" fmla="*/ 0 w 44"/>
                <a:gd name="T7" fmla="*/ 118448138 h 5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4">
                  <a:moveTo>
                    <a:pt x="34" y="54"/>
                  </a:moveTo>
                  <a:lnTo>
                    <a:pt x="44" y="6"/>
                  </a:lnTo>
                  <a:lnTo>
                    <a:pt x="9" y="0"/>
                  </a:lnTo>
                  <a:lnTo>
                    <a:pt x="0" y="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" name="Freeform 301"/>
            <p:cNvSpPr>
              <a:spLocks/>
            </p:cNvSpPr>
            <p:nvPr/>
          </p:nvSpPr>
          <p:spPr bwMode="auto">
            <a:xfrm>
              <a:off x="1712913" y="933450"/>
              <a:ext cx="68263" cy="82550"/>
            </a:xfrm>
            <a:custGeom>
              <a:avLst/>
              <a:gdLst>
                <a:gd name="T0" fmla="*/ 108368306 w 43"/>
                <a:gd name="T1" fmla="*/ 118448138 h 52"/>
                <a:gd name="T2" fmla="*/ 88206909 w 43"/>
                <a:gd name="T3" fmla="*/ 0 h 52"/>
                <a:gd name="T4" fmla="*/ 0 w 43"/>
                <a:gd name="T5" fmla="*/ 15120938 h 52"/>
                <a:gd name="T6" fmla="*/ 20161398 w 43"/>
                <a:gd name="T7" fmla="*/ 131048125 h 52"/>
                <a:gd name="T8" fmla="*/ 108368306 w 43"/>
                <a:gd name="T9" fmla="*/ 118448138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52">
                  <a:moveTo>
                    <a:pt x="43" y="47"/>
                  </a:moveTo>
                  <a:lnTo>
                    <a:pt x="35" y="0"/>
                  </a:lnTo>
                  <a:lnTo>
                    <a:pt x="0" y="6"/>
                  </a:lnTo>
                  <a:lnTo>
                    <a:pt x="8" y="52"/>
                  </a:lnTo>
                  <a:lnTo>
                    <a:pt x="43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" name="Freeform 302"/>
            <p:cNvSpPr>
              <a:spLocks/>
            </p:cNvSpPr>
            <p:nvPr/>
          </p:nvSpPr>
          <p:spPr bwMode="auto">
            <a:xfrm>
              <a:off x="1712913" y="933450"/>
              <a:ext cx="68263" cy="82550"/>
            </a:xfrm>
            <a:custGeom>
              <a:avLst/>
              <a:gdLst>
                <a:gd name="T0" fmla="*/ 108368306 w 43"/>
                <a:gd name="T1" fmla="*/ 118448138 h 52"/>
                <a:gd name="T2" fmla="*/ 88206909 w 43"/>
                <a:gd name="T3" fmla="*/ 0 h 52"/>
                <a:gd name="T4" fmla="*/ 0 w 43"/>
                <a:gd name="T5" fmla="*/ 15120938 h 52"/>
                <a:gd name="T6" fmla="*/ 20161398 w 43"/>
                <a:gd name="T7" fmla="*/ 131048125 h 5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" h="52">
                  <a:moveTo>
                    <a:pt x="43" y="47"/>
                  </a:moveTo>
                  <a:lnTo>
                    <a:pt x="35" y="0"/>
                  </a:lnTo>
                  <a:lnTo>
                    <a:pt x="0" y="6"/>
                  </a:lnTo>
                  <a:lnTo>
                    <a:pt x="8" y="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" name="Freeform 303"/>
            <p:cNvSpPr>
              <a:spLocks noEditPoints="1"/>
            </p:cNvSpPr>
            <p:nvPr/>
          </p:nvSpPr>
          <p:spPr bwMode="auto">
            <a:xfrm>
              <a:off x="1641475" y="496887"/>
              <a:ext cx="112713" cy="347662"/>
            </a:xfrm>
            <a:custGeom>
              <a:avLst/>
              <a:gdLst>
                <a:gd name="T0" fmla="*/ 120968037 w 71"/>
                <a:gd name="T1" fmla="*/ 191531600 h 219"/>
                <a:gd name="T2" fmla="*/ 90726027 w 71"/>
                <a:gd name="T3" fmla="*/ 0 h 219"/>
                <a:gd name="T4" fmla="*/ 0 w 71"/>
                <a:gd name="T5" fmla="*/ 15120916 h 219"/>
                <a:gd name="T6" fmla="*/ 30242009 w 71"/>
                <a:gd name="T7" fmla="*/ 209171874 h 219"/>
                <a:gd name="T8" fmla="*/ 120968037 w 71"/>
                <a:gd name="T9" fmla="*/ 191531600 h 219"/>
                <a:gd name="T10" fmla="*/ 178932681 w 71"/>
                <a:gd name="T11" fmla="*/ 536791715 h 219"/>
                <a:gd name="T12" fmla="*/ 146169711 w 71"/>
                <a:gd name="T13" fmla="*/ 347781062 h 219"/>
                <a:gd name="T14" fmla="*/ 55443683 w 71"/>
                <a:gd name="T15" fmla="*/ 360381032 h 219"/>
                <a:gd name="T16" fmla="*/ 88206654 w 71"/>
                <a:gd name="T17" fmla="*/ 551912631 h 219"/>
                <a:gd name="T18" fmla="*/ 178932681 w 71"/>
                <a:gd name="T19" fmla="*/ 536791715 h 2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219">
                  <a:moveTo>
                    <a:pt x="48" y="76"/>
                  </a:moveTo>
                  <a:lnTo>
                    <a:pt x="36" y="0"/>
                  </a:lnTo>
                  <a:lnTo>
                    <a:pt x="0" y="6"/>
                  </a:lnTo>
                  <a:lnTo>
                    <a:pt x="12" y="83"/>
                  </a:lnTo>
                  <a:lnTo>
                    <a:pt x="48" y="76"/>
                  </a:lnTo>
                  <a:close/>
                  <a:moveTo>
                    <a:pt x="71" y="213"/>
                  </a:moveTo>
                  <a:lnTo>
                    <a:pt x="58" y="138"/>
                  </a:lnTo>
                  <a:lnTo>
                    <a:pt x="22" y="143"/>
                  </a:lnTo>
                  <a:lnTo>
                    <a:pt x="35" y="219"/>
                  </a:lnTo>
                  <a:lnTo>
                    <a:pt x="71" y="2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" name="Freeform 304"/>
            <p:cNvSpPr>
              <a:spLocks/>
            </p:cNvSpPr>
            <p:nvPr/>
          </p:nvSpPr>
          <p:spPr bwMode="auto">
            <a:xfrm>
              <a:off x="1614488" y="325437"/>
              <a:ext cx="68263" cy="84137"/>
            </a:xfrm>
            <a:custGeom>
              <a:avLst/>
              <a:gdLst>
                <a:gd name="T0" fmla="*/ 108368306 w 43"/>
                <a:gd name="T1" fmla="*/ 118445846 h 53"/>
                <a:gd name="T2" fmla="*/ 88206909 w 43"/>
                <a:gd name="T3" fmla="*/ 0 h 53"/>
                <a:gd name="T4" fmla="*/ 0 w 43"/>
                <a:gd name="T5" fmla="*/ 15120848 h 53"/>
                <a:gd name="T6" fmla="*/ 20161398 w 43"/>
                <a:gd name="T7" fmla="*/ 133566694 h 53"/>
                <a:gd name="T8" fmla="*/ 108368306 w 43"/>
                <a:gd name="T9" fmla="*/ 118445846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53">
                  <a:moveTo>
                    <a:pt x="43" y="47"/>
                  </a:moveTo>
                  <a:lnTo>
                    <a:pt x="35" y="0"/>
                  </a:lnTo>
                  <a:lnTo>
                    <a:pt x="0" y="6"/>
                  </a:lnTo>
                  <a:lnTo>
                    <a:pt x="8" y="53"/>
                  </a:lnTo>
                  <a:lnTo>
                    <a:pt x="43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" name="Freeform 305"/>
            <p:cNvSpPr>
              <a:spLocks/>
            </p:cNvSpPr>
            <p:nvPr/>
          </p:nvSpPr>
          <p:spPr bwMode="auto">
            <a:xfrm>
              <a:off x="1614488" y="325437"/>
              <a:ext cx="68263" cy="84137"/>
            </a:xfrm>
            <a:custGeom>
              <a:avLst/>
              <a:gdLst>
                <a:gd name="T0" fmla="*/ 108368306 w 43"/>
                <a:gd name="T1" fmla="*/ 118445846 h 53"/>
                <a:gd name="T2" fmla="*/ 88206909 w 43"/>
                <a:gd name="T3" fmla="*/ 0 h 53"/>
                <a:gd name="T4" fmla="*/ 0 w 43"/>
                <a:gd name="T5" fmla="*/ 15120848 h 53"/>
                <a:gd name="T6" fmla="*/ 20161398 w 43"/>
                <a:gd name="T7" fmla="*/ 133566694 h 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" h="53">
                  <a:moveTo>
                    <a:pt x="43" y="47"/>
                  </a:moveTo>
                  <a:lnTo>
                    <a:pt x="35" y="0"/>
                  </a:lnTo>
                  <a:lnTo>
                    <a:pt x="0" y="6"/>
                  </a:lnTo>
                  <a:lnTo>
                    <a:pt x="8" y="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" name="Freeform 306"/>
            <p:cNvSpPr>
              <a:spLocks/>
            </p:cNvSpPr>
            <p:nvPr/>
          </p:nvSpPr>
          <p:spPr bwMode="auto">
            <a:xfrm>
              <a:off x="1389063" y="1036637"/>
              <a:ext cx="87313" cy="92075"/>
            </a:xfrm>
            <a:custGeom>
              <a:avLst/>
              <a:gdLst>
                <a:gd name="T0" fmla="*/ 138610181 w 55"/>
                <a:gd name="T1" fmla="*/ 100806250 h 58"/>
                <a:gd name="T2" fmla="*/ 78126085 w 55"/>
                <a:gd name="T3" fmla="*/ 0 h 58"/>
                <a:gd name="T4" fmla="*/ 0 w 55"/>
                <a:gd name="T5" fmla="*/ 40322500 h 58"/>
                <a:gd name="T6" fmla="*/ 57964719 w 55"/>
                <a:gd name="T7" fmla="*/ 146169063 h 58"/>
                <a:gd name="T8" fmla="*/ 138610181 w 55"/>
                <a:gd name="T9" fmla="*/ 10080625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58">
                  <a:moveTo>
                    <a:pt x="55" y="40"/>
                  </a:moveTo>
                  <a:lnTo>
                    <a:pt x="31" y="0"/>
                  </a:lnTo>
                  <a:lnTo>
                    <a:pt x="0" y="16"/>
                  </a:lnTo>
                  <a:lnTo>
                    <a:pt x="23" y="58"/>
                  </a:lnTo>
                  <a:lnTo>
                    <a:pt x="5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1" name="Freeform 307"/>
            <p:cNvSpPr>
              <a:spLocks/>
            </p:cNvSpPr>
            <p:nvPr/>
          </p:nvSpPr>
          <p:spPr bwMode="auto">
            <a:xfrm>
              <a:off x="1389063" y="1036637"/>
              <a:ext cx="87313" cy="92075"/>
            </a:xfrm>
            <a:custGeom>
              <a:avLst/>
              <a:gdLst>
                <a:gd name="T0" fmla="*/ 138610181 w 55"/>
                <a:gd name="T1" fmla="*/ 100806250 h 58"/>
                <a:gd name="T2" fmla="*/ 78126085 w 55"/>
                <a:gd name="T3" fmla="*/ 0 h 58"/>
                <a:gd name="T4" fmla="*/ 0 w 55"/>
                <a:gd name="T5" fmla="*/ 40322500 h 58"/>
                <a:gd name="T6" fmla="*/ 57964719 w 55"/>
                <a:gd name="T7" fmla="*/ 146169063 h 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5" h="58">
                  <a:moveTo>
                    <a:pt x="55" y="40"/>
                  </a:moveTo>
                  <a:lnTo>
                    <a:pt x="31" y="0"/>
                  </a:lnTo>
                  <a:lnTo>
                    <a:pt x="0" y="16"/>
                  </a:lnTo>
                  <a:lnTo>
                    <a:pt x="23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" name="Freeform 308"/>
            <p:cNvSpPr>
              <a:spLocks noEditPoints="1"/>
            </p:cNvSpPr>
            <p:nvPr/>
          </p:nvSpPr>
          <p:spPr bwMode="auto">
            <a:xfrm>
              <a:off x="1171575" y="649287"/>
              <a:ext cx="219075" cy="327025"/>
            </a:xfrm>
            <a:custGeom>
              <a:avLst/>
              <a:gdLst>
                <a:gd name="T0" fmla="*/ 176410938 w 138"/>
                <a:gd name="T1" fmla="*/ 168851263 h 206"/>
                <a:gd name="T2" fmla="*/ 80645000 w 138"/>
                <a:gd name="T3" fmla="*/ 0 h 206"/>
                <a:gd name="T4" fmla="*/ 0 w 138"/>
                <a:gd name="T5" fmla="*/ 45362813 h 206"/>
                <a:gd name="T6" fmla="*/ 98286888 w 138"/>
                <a:gd name="T7" fmla="*/ 214214075 h 206"/>
                <a:gd name="T8" fmla="*/ 176410938 w 138"/>
                <a:gd name="T9" fmla="*/ 168851263 h 206"/>
                <a:gd name="T10" fmla="*/ 347781563 w 138"/>
                <a:gd name="T11" fmla="*/ 473789375 h 206"/>
                <a:gd name="T12" fmla="*/ 254536575 w 138"/>
                <a:gd name="T13" fmla="*/ 307459063 h 206"/>
                <a:gd name="T14" fmla="*/ 173891575 w 138"/>
                <a:gd name="T15" fmla="*/ 350302513 h 206"/>
                <a:gd name="T16" fmla="*/ 267136563 w 138"/>
                <a:gd name="T17" fmla="*/ 519152188 h 206"/>
                <a:gd name="T18" fmla="*/ 347781563 w 138"/>
                <a:gd name="T19" fmla="*/ 473789375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206">
                  <a:moveTo>
                    <a:pt x="70" y="67"/>
                  </a:moveTo>
                  <a:lnTo>
                    <a:pt x="32" y="0"/>
                  </a:lnTo>
                  <a:lnTo>
                    <a:pt x="0" y="18"/>
                  </a:lnTo>
                  <a:lnTo>
                    <a:pt x="39" y="85"/>
                  </a:lnTo>
                  <a:lnTo>
                    <a:pt x="70" y="67"/>
                  </a:lnTo>
                  <a:close/>
                  <a:moveTo>
                    <a:pt x="138" y="188"/>
                  </a:moveTo>
                  <a:lnTo>
                    <a:pt x="101" y="122"/>
                  </a:lnTo>
                  <a:lnTo>
                    <a:pt x="69" y="139"/>
                  </a:lnTo>
                  <a:lnTo>
                    <a:pt x="106" y="206"/>
                  </a:lnTo>
                  <a:lnTo>
                    <a:pt x="138" y="1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" name="Freeform 309"/>
            <p:cNvSpPr>
              <a:spLocks/>
            </p:cNvSpPr>
            <p:nvPr/>
          </p:nvSpPr>
          <p:spPr bwMode="auto">
            <a:xfrm>
              <a:off x="1087438" y="496887"/>
              <a:ext cx="87313" cy="93662"/>
            </a:xfrm>
            <a:custGeom>
              <a:avLst/>
              <a:gdLst>
                <a:gd name="T0" fmla="*/ 138610181 w 55"/>
                <a:gd name="T1" fmla="*/ 105845997 h 59"/>
                <a:gd name="T2" fmla="*/ 80645462 w 55"/>
                <a:gd name="T3" fmla="*/ 0 h 59"/>
                <a:gd name="T4" fmla="*/ 0 w 55"/>
                <a:gd name="T5" fmla="*/ 45362570 h 59"/>
                <a:gd name="T6" fmla="*/ 57964719 w 55"/>
                <a:gd name="T7" fmla="*/ 148687631 h 59"/>
                <a:gd name="T8" fmla="*/ 138610181 w 55"/>
                <a:gd name="T9" fmla="*/ 105845997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59">
                  <a:moveTo>
                    <a:pt x="55" y="42"/>
                  </a:moveTo>
                  <a:lnTo>
                    <a:pt x="32" y="0"/>
                  </a:lnTo>
                  <a:lnTo>
                    <a:pt x="0" y="18"/>
                  </a:lnTo>
                  <a:lnTo>
                    <a:pt x="23" y="59"/>
                  </a:lnTo>
                  <a:lnTo>
                    <a:pt x="55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" name="Freeform 310"/>
            <p:cNvSpPr>
              <a:spLocks/>
            </p:cNvSpPr>
            <p:nvPr/>
          </p:nvSpPr>
          <p:spPr bwMode="auto">
            <a:xfrm>
              <a:off x="1087438" y="496887"/>
              <a:ext cx="87313" cy="93662"/>
            </a:xfrm>
            <a:custGeom>
              <a:avLst/>
              <a:gdLst>
                <a:gd name="T0" fmla="*/ 138610181 w 55"/>
                <a:gd name="T1" fmla="*/ 105845997 h 59"/>
                <a:gd name="T2" fmla="*/ 80645462 w 55"/>
                <a:gd name="T3" fmla="*/ 0 h 59"/>
                <a:gd name="T4" fmla="*/ 0 w 55"/>
                <a:gd name="T5" fmla="*/ 45362570 h 59"/>
                <a:gd name="T6" fmla="*/ 57964719 w 55"/>
                <a:gd name="T7" fmla="*/ 148687631 h 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5" h="59">
                  <a:moveTo>
                    <a:pt x="55" y="42"/>
                  </a:moveTo>
                  <a:lnTo>
                    <a:pt x="32" y="0"/>
                  </a:lnTo>
                  <a:lnTo>
                    <a:pt x="0" y="18"/>
                  </a:lnTo>
                  <a:lnTo>
                    <a:pt x="23" y="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5" name="Freeform 311"/>
            <p:cNvSpPr>
              <a:spLocks/>
            </p:cNvSpPr>
            <p:nvPr/>
          </p:nvSpPr>
          <p:spPr bwMode="auto">
            <a:xfrm>
              <a:off x="1125538" y="1243012"/>
              <a:ext cx="95250" cy="92075"/>
            </a:xfrm>
            <a:custGeom>
              <a:avLst/>
              <a:gdLst>
                <a:gd name="T0" fmla="*/ 151209375 w 60"/>
                <a:gd name="T1" fmla="*/ 78125638 h 58"/>
                <a:gd name="T2" fmla="*/ 60483750 w 60"/>
                <a:gd name="T3" fmla="*/ 0 h 58"/>
                <a:gd name="T4" fmla="*/ 0 w 60"/>
                <a:gd name="T5" fmla="*/ 68045013 h 58"/>
                <a:gd name="T6" fmla="*/ 90725625 w 60"/>
                <a:gd name="T7" fmla="*/ 146169063 h 58"/>
                <a:gd name="T8" fmla="*/ 151209375 w 60"/>
                <a:gd name="T9" fmla="*/ 78125638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" h="58">
                  <a:moveTo>
                    <a:pt x="60" y="31"/>
                  </a:moveTo>
                  <a:lnTo>
                    <a:pt x="24" y="0"/>
                  </a:lnTo>
                  <a:lnTo>
                    <a:pt x="0" y="27"/>
                  </a:lnTo>
                  <a:lnTo>
                    <a:pt x="36" y="58"/>
                  </a:lnTo>
                  <a:lnTo>
                    <a:pt x="60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6" name="Freeform 312"/>
            <p:cNvSpPr>
              <a:spLocks/>
            </p:cNvSpPr>
            <p:nvPr/>
          </p:nvSpPr>
          <p:spPr bwMode="auto">
            <a:xfrm>
              <a:off x="1125538" y="1243012"/>
              <a:ext cx="95250" cy="92075"/>
            </a:xfrm>
            <a:custGeom>
              <a:avLst/>
              <a:gdLst>
                <a:gd name="T0" fmla="*/ 151209375 w 60"/>
                <a:gd name="T1" fmla="*/ 78125638 h 58"/>
                <a:gd name="T2" fmla="*/ 60483750 w 60"/>
                <a:gd name="T3" fmla="*/ 0 h 58"/>
                <a:gd name="T4" fmla="*/ 0 w 60"/>
                <a:gd name="T5" fmla="*/ 68045013 h 58"/>
                <a:gd name="T6" fmla="*/ 90725625 w 60"/>
                <a:gd name="T7" fmla="*/ 146169063 h 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58">
                  <a:moveTo>
                    <a:pt x="60" y="31"/>
                  </a:moveTo>
                  <a:lnTo>
                    <a:pt x="24" y="0"/>
                  </a:lnTo>
                  <a:lnTo>
                    <a:pt x="0" y="27"/>
                  </a:lnTo>
                  <a:lnTo>
                    <a:pt x="36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7" name="Freeform 313"/>
            <p:cNvSpPr>
              <a:spLocks noEditPoints="1"/>
            </p:cNvSpPr>
            <p:nvPr/>
          </p:nvSpPr>
          <p:spPr bwMode="auto">
            <a:xfrm>
              <a:off x="790575" y="954087"/>
              <a:ext cx="296863" cy="268287"/>
            </a:xfrm>
            <a:custGeom>
              <a:avLst/>
              <a:gdLst>
                <a:gd name="T0" fmla="*/ 206653161 w 187"/>
                <a:gd name="T1" fmla="*/ 126007578 h 169"/>
                <a:gd name="T2" fmla="*/ 60483852 w 187"/>
                <a:gd name="T3" fmla="*/ 0 h 169"/>
                <a:gd name="T4" fmla="*/ 0 w 187"/>
                <a:gd name="T5" fmla="*/ 68043298 h 169"/>
                <a:gd name="T6" fmla="*/ 148690263 w 187"/>
                <a:gd name="T7" fmla="*/ 196571821 h 169"/>
                <a:gd name="T8" fmla="*/ 206653161 w 187"/>
                <a:gd name="T9" fmla="*/ 126007578 h 169"/>
                <a:gd name="T10" fmla="*/ 471270806 w 187"/>
                <a:gd name="T11" fmla="*/ 355340575 h 169"/>
                <a:gd name="T12" fmla="*/ 325101498 w 187"/>
                <a:gd name="T13" fmla="*/ 229332998 h 169"/>
                <a:gd name="T14" fmla="*/ 267137012 w 187"/>
                <a:gd name="T15" fmla="*/ 297377883 h 169"/>
                <a:gd name="T16" fmla="*/ 413306321 w 187"/>
                <a:gd name="T17" fmla="*/ 425904819 h 169"/>
                <a:gd name="T18" fmla="*/ 471270806 w 187"/>
                <a:gd name="T19" fmla="*/ 355340575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7" h="169">
                  <a:moveTo>
                    <a:pt x="82" y="50"/>
                  </a:moveTo>
                  <a:lnTo>
                    <a:pt x="24" y="0"/>
                  </a:lnTo>
                  <a:lnTo>
                    <a:pt x="0" y="27"/>
                  </a:lnTo>
                  <a:lnTo>
                    <a:pt x="59" y="78"/>
                  </a:lnTo>
                  <a:lnTo>
                    <a:pt x="82" y="50"/>
                  </a:lnTo>
                  <a:close/>
                  <a:moveTo>
                    <a:pt x="187" y="141"/>
                  </a:moveTo>
                  <a:lnTo>
                    <a:pt x="129" y="91"/>
                  </a:lnTo>
                  <a:lnTo>
                    <a:pt x="106" y="118"/>
                  </a:lnTo>
                  <a:lnTo>
                    <a:pt x="164" y="169"/>
                  </a:lnTo>
                  <a:lnTo>
                    <a:pt x="187" y="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8" name="Freeform 314"/>
            <p:cNvSpPr>
              <a:spLocks/>
            </p:cNvSpPr>
            <p:nvPr/>
          </p:nvSpPr>
          <p:spPr bwMode="auto">
            <a:xfrm>
              <a:off x="658813" y="839787"/>
              <a:ext cx="95250" cy="92075"/>
            </a:xfrm>
            <a:custGeom>
              <a:avLst/>
              <a:gdLst>
                <a:gd name="T0" fmla="*/ 151209375 w 60"/>
                <a:gd name="T1" fmla="*/ 78125638 h 58"/>
                <a:gd name="T2" fmla="*/ 60483750 w 60"/>
                <a:gd name="T3" fmla="*/ 0 h 58"/>
                <a:gd name="T4" fmla="*/ 0 w 60"/>
                <a:gd name="T5" fmla="*/ 70564375 h 58"/>
                <a:gd name="T6" fmla="*/ 90725625 w 60"/>
                <a:gd name="T7" fmla="*/ 146169063 h 58"/>
                <a:gd name="T8" fmla="*/ 151209375 w 60"/>
                <a:gd name="T9" fmla="*/ 78125638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" h="58">
                  <a:moveTo>
                    <a:pt x="60" y="31"/>
                  </a:moveTo>
                  <a:lnTo>
                    <a:pt x="24" y="0"/>
                  </a:lnTo>
                  <a:lnTo>
                    <a:pt x="0" y="28"/>
                  </a:lnTo>
                  <a:lnTo>
                    <a:pt x="36" y="58"/>
                  </a:lnTo>
                  <a:lnTo>
                    <a:pt x="60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9" name="Freeform 315"/>
            <p:cNvSpPr>
              <a:spLocks/>
            </p:cNvSpPr>
            <p:nvPr/>
          </p:nvSpPr>
          <p:spPr bwMode="auto">
            <a:xfrm>
              <a:off x="658813" y="839787"/>
              <a:ext cx="95250" cy="92075"/>
            </a:xfrm>
            <a:custGeom>
              <a:avLst/>
              <a:gdLst>
                <a:gd name="T0" fmla="*/ 151209375 w 60"/>
                <a:gd name="T1" fmla="*/ 78125638 h 58"/>
                <a:gd name="T2" fmla="*/ 60483750 w 60"/>
                <a:gd name="T3" fmla="*/ 0 h 58"/>
                <a:gd name="T4" fmla="*/ 0 w 60"/>
                <a:gd name="T5" fmla="*/ 70564375 h 58"/>
                <a:gd name="T6" fmla="*/ 90725625 w 60"/>
                <a:gd name="T7" fmla="*/ 146169063 h 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58">
                  <a:moveTo>
                    <a:pt x="60" y="31"/>
                  </a:moveTo>
                  <a:lnTo>
                    <a:pt x="24" y="0"/>
                  </a:lnTo>
                  <a:lnTo>
                    <a:pt x="0" y="28"/>
                  </a:lnTo>
                  <a:lnTo>
                    <a:pt x="36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0" name="Freeform 316"/>
            <p:cNvSpPr>
              <a:spLocks/>
            </p:cNvSpPr>
            <p:nvPr/>
          </p:nvSpPr>
          <p:spPr bwMode="auto">
            <a:xfrm>
              <a:off x="955675" y="1531937"/>
              <a:ext cx="92075" cy="80962"/>
            </a:xfrm>
            <a:custGeom>
              <a:avLst/>
              <a:gdLst>
                <a:gd name="T0" fmla="*/ 146169063 w 58"/>
                <a:gd name="T1" fmla="*/ 42841598 h 51"/>
                <a:gd name="T2" fmla="*/ 35282188 w 58"/>
                <a:gd name="T3" fmla="*/ 0 h 51"/>
                <a:gd name="T4" fmla="*/ 0 w 58"/>
                <a:gd name="T5" fmla="*/ 85684783 h 51"/>
                <a:gd name="T6" fmla="*/ 113407825 w 58"/>
                <a:gd name="T7" fmla="*/ 128526381 h 51"/>
                <a:gd name="T8" fmla="*/ 146169063 w 58"/>
                <a:gd name="T9" fmla="*/ 42841598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51">
                  <a:moveTo>
                    <a:pt x="58" y="17"/>
                  </a:moveTo>
                  <a:lnTo>
                    <a:pt x="14" y="0"/>
                  </a:lnTo>
                  <a:lnTo>
                    <a:pt x="0" y="34"/>
                  </a:lnTo>
                  <a:lnTo>
                    <a:pt x="45" y="51"/>
                  </a:lnTo>
                  <a:lnTo>
                    <a:pt x="58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1" name="Freeform 317"/>
            <p:cNvSpPr>
              <a:spLocks/>
            </p:cNvSpPr>
            <p:nvPr/>
          </p:nvSpPr>
          <p:spPr bwMode="auto">
            <a:xfrm>
              <a:off x="955675" y="1531937"/>
              <a:ext cx="92075" cy="80962"/>
            </a:xfrm>
            <a:custGeom>
              <a:avLst/>
              <a:gdLst>
                <a:gd name="T0" fmla="*/ 146169063 w 58"/>
                <a:gd name="T1" fmla="*/ 42841598 h 51"/>
                <a:gd name="T2" fmla="*/ 35282188 w 58"/>
                <a:gd name="T3" fmla="*/ 0 h 51"/>
                <a:gd name="T4" fmla="*/ 0 w 58"/>
                <a:gd name="T5" fmla="*/ 85684783 h 51"/>
                <a:gd name="T6" fmla="*/ 113407825 w 58"/>
                <a:gd name="T7" fmla="*/ 128526381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51">
                  <a:moveTo>
                    <a:pt x="58" y="17"/>
                  </a:moveTo>
                  <a:lnTo>
                    <a:pt x="14" y="0"/>
                  </a:lnTo>
                  <a:lnTo>
                    <a:pt x="0" y="34"/>
                  </a:lnTo>
                  <a:lnTo>
                    <a:pt x="45" y="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2" name="Freeform 318"/>
            <p:cNvSpPr>
              <a:spLocks noEditPoints="1"/>
            </p:cNvSpPr>
            <p:nvPr/>
          </p:nvSpPr>
          <p:spPr bwMode="auto">
            <a:xfrm>
              <a:off x="541338" y="1374775"/>
              <a:ext cx="342900" cy="174625"/>
            </a:xfrm>
            <a:custGeom>
              <a:avLst/>
              <a:gdLst>
                <a:gd name="T0" fmla="*/ 214214075 w 216"/>
                <a:gd name="T1" fmla="*/ 68045013 h 110"/>
                <a:gd name="T2" fmla="*/ 32762825 w 216"/>
                <a:gd name="T3" fmla="*/ 0 h 110"/>
                <a:gd name="T4" fmla="*/ 0 w 216"/>
                <a:gd name="T5" fmla="*/ 83165950 h 110"/>
                <a:gd name="T6" fmla="*/ 183972200 w 216"/>
                <a:gd name="T7" fmla="*/ 153730325 h 110"/>
                <a:gd name="T8" fmla="*/ 214214075 w 216"/>
                <a:gd name="T9" fmla="*/ 68045013 h 110"/>
                <a:gd name="T10" fmla="*/ 544353750 w 216"/>
                <a:gd name="T11" fmla="*/ 191531875 h 110"/>
                <a:gd name="T12" fmla="*/ 362902500 w 216"/>
                <a:gd name="T13" fmla="*/ 123488450 h 110"/>
                <a:gd name="T14" fmla="*/ 327620313 w 216"/>
                <a:gd name="T15" fmla="*/ 209173763 h 110"/>
                <a:gd name="T16" fmla="*/ 514111875 w 216"/>
                <a:gd name="T17" fmla="*/ 277217188 h 110"/>
                <a:gd name="T18" fmla="*/ 544353750 w 216"/>
                <a:gd name="T19" fmla="*/ 191531875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10">
                  <a:moveTo>
                    <a:pt x="85" y="27"/>
                  </a:moveTo>
                  <a:lnTo>
                    <a:pt x="13" y="0"/>
                  </a:lnTo>
                  <a:lnTo>
                    <a:pt x="0" y="33"/>
                  </a:lnTo>
                  <a:lnTo>
                    <a:pt x="73" y="61"/>
                  </a:lnTo>
                  <a:lnTo>
                    <a:pt x="85" y="27"/>
                  </a:lnTo>
                  <a:close/>
                  <a:moveTo>
                    <a:pt x="216" y="76"/>
                  </a:moveTo>
                  <a:lnTo>
                    <a:pt x="144" y="49"/>
                  </a:lnTo>
                  <a:lnTo>
                    <a:pt x="130" y="83"/>
                  </a:lnTo>
                  <a:lnTo>
                    <a:pt x="204" y="110"/>
                  </a:lnTo>
                  <a:lnTo>
                    <a:pt x="216" y="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3" name="Freeform 319"/>
            <p:cNvSpPr>
              <a:spLocks/>
            </p:cNvSpPr>
            <p:nvPr/>
          </p:nvSpPr>
          <p:spPr bwMode="auto">
            <a:xfrm>
              <a:off x="377825" y="1311275"/>
              <a:ext cx="92075" cy="80962"/>
            </a:xfrm>
            <a:custGeom>
              <a:avLst/>
              <a:gdLst>
                <a:gd name="T0" fmla="*/ 146169063 w 58"/>
                <a:gd name="T1" fmla="*/ 42841598 h 51"/>
                <a:gd name="T2" fmla="*/ 35282188 w 58"/>
                <a:gd name="T3" fmla="*/ 0 h 51"/>
                <a:gd name="T4" fmla="*/ 0 w 58"/>
                <a:gd name="T5" fmla="*/ 85684783 h 51"/>
                <a:gd name="T6" fmla="*/ 113407825 w 58"/>
                <a:gd name="T7" fmla="*/ 128526381 h 51"/>
                <a:gd name="T8" fmla="*/ 146169063 w 58"/>
                <a:gd name="T9" fmla="*/ 42841598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51">
                  <a:moveTo>
                    <a:pt x="58" y="17"/>
                  </a:moveTo>
                  <a:lnTo>
                    <a:pt x="14" y="0"/>
                  </a:lnTo>
                  <a:lnTo>
                    <a:pt x="0" y="34"/>
                  </a:lnTo>
                  <a:lnTo>
                    <a:pt x="45" y="51"/>
                  </a:lnTo>
                  <a:lnTo>
                    <a:pt x="58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4" name="Freeform 320"/>
            <p:cNvSpPr>
              <a:spLocks/>
            </p:cNvSpPr>
            <p:nvPr/>
          </p:nvSpPr>
          <p:spPr bwMode="auto">
            <a:xfrm>
              <a:off x="377825" y="1311275"/>
              <a:ext cx="92075" cy="80962"/>
            </a:xfrm>
            <a:custGeom>
              <a:avLst/>
              <a:gdLst>
                <a:gd name="T0" fmla="*/ 146169063 w 58"/>
                <a:gd name="T1" fmla="*/ 42841598 h 51"/>
                <a:gd name="T2" fmla="*/ 35282188 w 58"/>
                <a:gd name="T3" fmla="*/ 0 h 51"/>
                <a:gd name="T4" fmla="*/ 0 w 58"/>
                <a:gd name="T5" fmla="*/ 85684783 h 51"/>
                <a:gd name="T6" fmla="*/ 113407825 w 58"/>
                <a:gd name="T7" fmla="*/ 128526381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51">
                  <a:moveTo>
                    <a:pt x="58" y="17"/>
                  </a:moveTo>
                  <a:lnTo>
                    <a:pt x="14" y="0"/>
                  </a:lnTo>
                  <a:lnTo>
                    <a:pt x="0" y="34"/>
                  </a:lnTo>
                  <a:lnTo>
                    <a:pt x="45" y="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5" name="Freeform 321"/>
            <p:cNvSpPr>
              <a:spLocks/>
            </p:cNvSpPr>
            <p:nvPr/>
          </p:nvSpPr>
          <p:spPr bwMode="auto">
            <a:xfrm>
              <a:off x="942975" y="2182812"/>
              <a:ext cx="90488" cy="79375"/>
            </a:xfrm>
            <a:custGeom>
              <a:avLst/>
              <a:gdLst>
                <a:gd name="T0" fmla="*/ 113408452 w 57"/>
                <a:gd name="T1" fmla="*/ 0 h 50"/>
                <a:gd name="T2" fmla="*/ 0 w 57"/>
                <a:gd name="T3" fmla="*/ 40322500 h 50"/>
                <a:gd name="T4" fmla="*/ 32763006 w 57"/>
                <a:gd name="T5" fmla="*/ 126007813 h 50"/>
                <a:gd name="T6" fmla="*/ 143650494 w 57"/>
                <a:gd name="T7" fmla="*/ 85685313 h 50"/>
                <a:gd name="T8" fmla="*/ 113408452 w 57"/>
                <a:gd name="T9" fmla="*/ 0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50">
                  <a:moveTo>
                    <a:pt x="45" y="0"/>
                  </a:moveTo>
                  <a:lnTo>
                    <a:pt x="0" y="16"/>
                  </a:lnTo>
                  <a:lnTo>
                    <a:pt x="13" y="50"/>
                  </a:lnTo>
                  <a:lnTo>
                    <a:pt x="57" y="3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6" name="Freeform 322"/>
            <p:cNvSpPr>
              <a:spLocks/>
            </p:cNvSpPr>
            <p:nvPr/>
          </p:nvSpPr>
          <p:spPr bwMode="auto">
            <a:xfrm>
              <a:off x="942975" y="2182812"/>
              <a:ext cx="90488" cy="79375"/>
            </a:xfrm>
            <a:custGeom>
              <a:avLst/>
              <a:gdLst>
                <a:gd name="T0" fmla="*/ 113408452 w 57"/>
                <a:gd name="T1" fmla="*/ 0 h 50"/>
                <a:gd name="T2" fmla="*/ 0 w 57"/>
                <a:gd name="T3" fmla="*/ 40322500 h 50"/>
                <a:gd name="T4" fmla="*/ 32763006 w 57"/>
                <a:gd name="T5" fmla="*/ 126007813 h 50"/>
                <a:gd name="T6" fmla="*/ 143650494 w 57"/>
                <a:gd name="T7" fmla="*/ 85685313 h 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" h="50">
                  <a:moveTo>
                    <a:pt x="45" y="0"/>
                  </a:moveTo>
                  <a:lnTo>
                    <a:pt x="0" y="16"/>
                  </a:lnTo>
                  <a:lnTo>
                    <a:pt x="13" y="50"/>
                  </a:lnTo>
                  <a:lnTo>
                    <a:pt x="57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7" name="Freeform 323"/>
            <p:cNvSpPr>
              <a:spLocks noEditPoints="1"/>
            </p:cNvSpPr>
            <p:nvPr/>
          </p:nvSpPr>
          <p:spPr bwMode="auto">
            <a:xfrm>
              <a:off x="523875" y="2239962"/>
              <a:ext cx="344488" cy="166687"/>
            </a:xfrm>
            <a:custGeom>
              <a:avLst/>
              <a:gdLst>
                <a:gd name="T0" fmla="*/ 183972467 w 217"/>
                <a:gd name="T1" fmla="*/ 113405897 h 105"/>
                <a:gd name="T2" fmla="*/ 0 w 217"/>
                <a:gd name="T3" fmla="*/ 178929763 h 105"/>
                <a:gd name="T4" fmla="*/ 30241919 w 217"/>
                <a:gd name="T5" fmla="*/ 264614819 h 105"/>
                <a:gd name="T6" fmla="*/ 214214386 w 217"/>
                <a:gd name="T7" fmla="*/ 201611895 h 105"/>
                <a:gd name="T8" fmla="*/ 183972467 w 217"/>
                <a:gd name="T9" fmla="*/ 113405897 h 105"/>
                <a:gd name="T10" fmla="*/ 519152941 w 217"/>
                <a:gd name="T11" fmla="*/ 0 h 105"/>
                <a:gd name="T12" fmla="*/ 332661108 w 217"/>
                <a:gd name="T13" fmla="*/ 63002924 h 105"/>
                <a:gd name="T14" fmla="*/ 362903027 w 217"/>
                <a:gd name="T15" fmla="*/ 148687979 h 105"/>
                <a:gd name="T16" fmla="*/ 546875494 w 217"/>
                <a:gd name="T17" fmla="*/ 85685055 h 105"/>
                <a:gd name="T18" fmla="*/ 519152941 w 21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7" h="105">
                  <a:moveTo>
                    <a:pt x="73" y="45"/>
                  </a:moveTo>
                  <a:lnTo>
                    <a:pt x="0" y="71"/>
                  </a:lnTo>
                  <a:lnTo>
                    <a:pt x="12" y="105"/>
                  </a:lnTo>
                  <a:lnTo>
                    <a:pt x="85" y="80"/>
                  </a:lnTo>
                  <a:lnTo>
                    <a:pt x="73" y="45"/>
                  </a:lnTo>
                  <a:close/>
                  <a:moveTo>
                    <a:pt x="206" y="0"/>
                  </a:moveTo>
                  <a:lnTo>
                    <a:pt x="132" y="25"/>
                  </a:lnTo>
                  <a:lnTo>
                    <a:pt x="144" y="59"/>
                  </a:lnTo>
                  <a:lnTo>
                    <a:pt x="217" y="3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8" name="Freeform 324"/>
            <p:cNvSpPr>
              <a:spLocks/>
            </p:cNvSpPr>
            <p:nvPr/>
          </p:nvSpPr>
          <p:spPr bwMode="auto">
            <a:xfrm>
              <a:off x="358775" y="2386012"/>
              <a:ext cx="90488" cy="77787"/>
            </a:xfrm>
            <a:custGeom>
              <a:avLst/>
              <a:gdLst>
                <a:gd name="T0" fmla="*/ 113408452 w 57"/>
                <a:gd name="T1" fmla="*/ 0 h 49"/>
                <a:gd name="T2" fmla="*/ 0 w 57"/>
                <a:gd name="T3" fmla="*/ 37801307 h 49"/>
                <a:gd name="T4" fmla="*/ 30242042 w 57"/>
                <a:gd name="T5" fmla="*/ 123486069 h 49"/>
                <a:gd name="T6" fmla="*/ 143650494 w 57"/>
                <a:gd name="T7" fmla="*/ 83163828 h 49"/>
                <a:gd name="T8" fmla="*/ 113408452 w 57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49">
                  <a:moveTo>
                    <a:pt x="45" y="0"/>
                  </a:moveTo>
                  <a:lnTo>
                    <a:pt x="0" y="15"/>
                  </a:lnTo>
                  <a:lnTo>
                    <a:pt x="12" y="49"/>
                  </a:lnTo>
                  <a:lnTo>
                    <a:pt x="57" y="3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9" name="Freeform 325"/>
            <p:cNvSpPr>
              <a:spLocks/>
            </p:cNvSpPr>
            <p:nvPr/>
          </p:nvSpPr>
          <p:spPr bwMode="auto">
            <a:xfrm>
              <a:off x="358775" y="2386012"/>
              <a:ext cx="90488" cy="77787"/>
            </a:xfrm>
            <a:custGeom>
              <a:avLst/>
              <a:gdLst>
                <a:gd name="T0" fmla="*/ 113408452 w 57"/>
                <a:gd name="T1" fmla="*/ 0 h 49"/>
                <a:gd name="T2" fmla="*/ 0 w 57"/>
                <a:gd name="T3" fmla="*/ 37801307 h 49"/>
                <a:gd name="T4" fmla="*/ 30242042 w 57"/>
                <a:gd name="T5" fmla="*/ 123486069 h 49"/>
                <a:gd name="T6" fmla="*/ 143650494 w 57"/>
                <a:gd name="T7" fmla="*/ 83163828 h 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" h="49">
                  <a:moveTo>
                    <a:pt x="45" y="0"/>
                  </a:moveTo>
                  <a:lnTo>
                    <a:pt x="0" y="15"/>
                  </a:lnTo>
                  <a:lnTo>
                    <a:pt x="12" y="49"/>
                  </a:lnTo>
                  <a:lnTo>
                    <a:pt x="57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0" name="Freeform 326"/>
            <p:cNvSpPr>
              <a:spLocks/>
            </p:cNvSpPr>
            <p:nvPr/>
          </p:nvSpPr>
          <p:spPr bwMode="auto">
            <a:xfrm>
              <a:off x="1100138" y="2465387"/>
              <a:ext cx="95250" cy="92075"/>
            </a:xfrm>
            <a:custGeom>
              <a:avLst/>
              <a:gdLst>
                <a:gd name="T0" fmla="*/ 95765938 w 60"/>
                <a:gd name="T1" fmla="*/ 0 h 58"/>
                <a:gd name="T2" fmla="*/ 0 w 60"/>
                <a:gd name="T3" fmla="*/ 78125638 h 58"/>
                <a:gd name="T4" fmla="*/ 57964388 w 60"/>
                <a:gd name="T5" fmla="*/ 146169063 h 58"/>
                <a:gd name="T6" fmla="*/ 151209375 w 60"/>
                <a:gd name="T7" fmla="*/ 70564375 h 58"/>
                <a:gd name="T8" fmla="*/ 95765938 w 60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" h="58">
                  <a:moveTo>
                    <a:pt x="38" y="0"/>
                  </a:moveTo>
                  <a:lnTo>
                    <a:pt x="0" y="31"/>
                  </a:lnTo>
                  <a:lnTo>
                    <a:pt x="23" y="58"/>
                  </a:lnTo>
                  <a:lnTo>
                    <a:pt x="60" y="2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1" name="Freeform 327"/>
            <p:cNvSpPr>
              <a:spLocks/>
            </p:cNvSpPr>
            <p:nvPr/>
          </p:nvSpPr>
          <p:spPr bwMode="auto">
            <a:xfrm>
              <a:off x="1100138" y="2465387"/>
              <a:ext cx="95250" cy="92075"/>
            </a:xfrm>
            <a:custGeom>
              <a:avLst/>
              <a:gdLst>
                <a:gd name="T0" fmla="*/ 95765938 w 60"/>
                <a:gd name="T1" fmla="*/ 0 h 58"/>
                <a:gd name="T2" fmla="*/ 0 w 60"/>
                <a:gd name="T3" fmla="*/ 78125638 h 58"/>
                <a:gd name="T4" fmla="*/ 57964388 w 60"/>
                <a:gd name="T5" fmla="*/ 146169063 h 58"/>
                <a:gd name="T6" fmla="*/ 151209375 w 60"/>
                <a:gd name="T7" fmla="*/ 70564375 h 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58">
                  <a:moveTo>
                    <a:pt x="38" y="0"/>
                  </a:moveTo>
                  <a:lnTo>
                    <a:pt x="0" y="31"/>
                  </a:lnTo>
                  <a:lnTo>
                    <a:pt x="23" y="58"/>
                  </a:lnTo>
                  <a:lnTo>
                    <a:pt x="60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2" name="Freeform 328"/>
            <p:cNvSpPr>
              <a:spLocks noEditPoints="1"/>
            </p:cNvSpPr>
            <p:nvPr/>
          </p:nvSpPr>
          <p:spPr bwMode="auto">
            <a:xfrm>
              <a:off x="757238" y="2574925"/>
              <a:ext cx="301625" cy="261937"/>
            </a:xfrm>
            <a:custGeom>
              <a:avLst/>
              <a:gdLst>
                <a:gd name="T0" fmla="*/ 151209375 w 190"/>
                <a:gd name="T1" fmla="*/ 221773327 h 165"/>
                <a:gd name="T2" fmla="*/ 0 w 190"/>
                <a:gd name="T3" fmla="*/ 342740596 h 165"/>
                <a:gd name="T4" fmla="*/ 55443438 w 190"/>
                <a:gd name="T5" fmla="*/ 415824194 h 165"/>
                <a:gd name="T6" fmla="*/ 206652813 w 190"/>
                <a:gd name="T7" fmla="*/ 292337567 h 165"/>
                <a:gd name="T8" fmla="*/ 151209375 w 190"/>
                <a:gd name="T9" fmla="*/ 221773327 h 165"/>
                <a:gd name="T10" fmla="*/ 423386250 w 190"/>
                <a:gd name="T11" fmla="*/ 0 h 165"/>
                <a:gd name="T12" fmla="*/ 272176875 w 190"/>
                <a:gd name="T13" fmla="*/ 126007572 h 165"/>
                <a:gd name="T14" fmla="*/ 330141263 w 190"/>
                <a:gd name="T15" fmla="*/ 194050867 h 165"/>
                <a:gd name="T16" fmla="*/ 478829688 w 190"/>
                <a:gd name="T17" fmla="*/ 70564240 h 165"/>
                <a:gd name="T18" fmla="*/ 423386250 w 190"/>
                <a:gd name="T19" fmla="*/ 0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65">
                  <a:moveTo>
                    <a:pt x="60" y="88"/>
                  </a:moveTo>
                  <a:lnTo>
                    <a:pt x="0" y="136"/>
                  </a:lnTo>
                  <a:lnTo>
                    <a:pt x="22" y="165"/>
                  </a:lnTo>
                  <a:lnTo>
                    <a:pt x="82" y="116"/>
                  </a:lnTo>
                  <a:lnTo>
                    <a:pt x="60" y="88"/>
                  </a:lnTo>
                  <a:close/>
                  <a:moveTo>
                    <a:pt x="168" y="0"/>
                  </a:moveTo>
                  <a:lnTo>
                    <a:pt x="108" y="50"/>
                  </a:lnTo>
                  <a:lnTo>
                    <a:pt x="131" y="77"/>
                  </a:lnTo>
                  <a:lnTo>
                    <a:pt x="190" y="28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3" name="Freeform 329"/>
            <p:cNvSpPr>
              <a:spLocks/>
            </p:cNvSpPr>
            <p:nvPr/>
          </p:nvSpPr>
          <p:spPr bwMode="auto">
            <a:xfrm>
              <a:off x="620713" y="2854325"/>
              <a:ext cx="95250" cy="93662"/>
            </a:xfrm>
            <a:custGeom>
              <a:avLst/>
              <a:gdLst>
                <a:gd name="T0" fmla="*/ 93246575 w 60"/>
                <a:gd name="T1" fmla="*/ 0 h 59"/>
                <a:gd name="T2" fmla="*/ 0 w 60"/>
                <a:gd name="T3" fmla="*/ 75604284 h 59"/>
                <a:gd name="T4" fmla="*/ 57964388 w 60"/>
                <a:gd name="T5" fmla="*/ 148687631 h 59"/>
                <a:gd name="T6" fmla="*/ 151209375 w 60"/>
                <a:gd name="T7" fmla="*/ 70563998 h 59"/>
                <a:gd name="T8" fmla="*/ 93246575 w 60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" h="59">
                  <a:moveTo>
                    <a:pt x="37" y="0"/>
                  </a:moveTo>
                  <a:lnTo>
                    <a:pt x="0" y="30"/>
                  </a:lnTo>
                  <a:lnTo>
                    <a:pt x="23" y="59"/>
                  </a:lnTo>
                  <a:lnTo>
                    <a:pt x="60" y="2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4" name="Freeform 330"/>
            <p:cNvSpPr>
              <a:spLocks/>
            </p:cNvSpPr>
            <p:nvPr/>
          </p:nvSpPr>
          <p:spPr bwMode="auto">
            <a:xfrm>
              <a:off x="620713" y="2854325"/>
              <a:ext cx="95250" cy="93662"/>
            </a:xfrm>
            <a:custGeom>
              <a:avLst/>
              <a:gdLst>
                <a:gd name="T0" fmla="*/ 93246575 w 60"/>
                <a:gd name="T1" fmla="*/ 0 h 59"/>
                <a:gd name="T2" fmla="*/ 0 w 60"/>
                <a:gd name="T3" fmla="*/ 75604284 h 59"/>
                <a:gd name="T4" fmla="*/ 57964388 w 60"/>
                <a:gd name="T5" fmla="*/ 148687631 h 59"/>
                <a:gd name="T6" fmla="*/ 151209375 w 60"/>
                <a:gd name="T7" fmla="*/ 70563998 h 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59">
                  <a:moveTo>
                    <a:pt x="37" y="0"/>
                  </a:moveTo>
                  <a:lnTo>
                    <a:pt x="0" y="30"/>
                  </a:lnTo>
                  <a:lnTo>
                    <a:pt x="23" y="59"/>
                  </a:lnTo>
                  <a:lnTo>
                    <a:pt x="60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5" name="Freeform 331"/>
            <p:cNvSpPr>
              <a:spLocks/>
            </p:cNvSpPr>
            <p:nvPr/>
          </p:nvSpPr>
          <p:spPr bwMode="auto">
            <a:xfrm>
              <a:off x="1354138" y="2682875"/>
              <a:ext cx="88900" cy="93662"/>
            </a:xfrm>
            <a:custGeom>
              <a:avLst/>
              <a:gdLst>
                <a:gd name="T0" fmla="*/ 60483750 w 56"/>
                <a:gd name="T1" fmla="*/ 0 h 59"/>
                <a:gd name="T2" fmla="*/ 0 w 56"/>
                <a:gd name="T3" fmla="*/ 100805712 h 59"/>
                <a:gd name="T4" fmla="*/ 78125638 w 56"/>
                <a:gd name="T5" fmla="*/ 148687631 h 59"/>
                <a:gd name="T6" fmla="*/ 141128750 w 56"/>
                <a:gd name="T7" fmla="*/ 47881919 h 59"/>
                <a:gd name="T8" fmla="*/ 60483750 w 56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" h="59">
                  <a:moveTo>
                    <a:pt x="24" y="0"/>
                  </a:moveTo>
                  <a:lnTo>
                    <a:pt x="0" y="40"/>
                  </a:lnTo>
                  <a:lnTo>
                    <a:pt x="31" y="59"/>
                  </a:lnTo>
                  <a:lnTo>
                    <a:pt x="56" y="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6" name="Freeform 332"/>
            <p:cNvSpPr>
              <a:spLocks/>
            </p:cNvSpPr>
            <p:nvPr/>
          </p:nvSpPr>
          <p:spPr bwMode="auto">
            <a:xfrm>
              <a:off x="1354138" y="2682875"/>
              <a:ext cx="88900" cy="93662"/>
            </a:xfrm>
            <a:custGeom>
              <a:avLst/>
              <a:gdLst>
                <a:gd name="T0" fmla="*/ 60483750 w 56"/>
                <a:gd name="T1" fmla="*/ 0 h 59"/>
                <a:gd name="T2" fmla="*/ 0 w 56"/>
                <a:gd name="T3" fmla="*/ 100805712 h 59"/>
                <a:gd name="T4" fmla="*/ 78125638 w 56"/>
                <a:gd name="T5" fmla="*/ 148687631 h 59"/>
                <a:gd name="T6" fmla="*/ 141128750 w 56"/>
                <a:gd name="T7" fmla="*/ 47881919 h 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" h="59">
                  <a:moveTo>
                    <a:pt x="24" y="0"/>
                  </a:moveTo>
                  <a:lnTo>
                    <a:pt x="0" y="40"/>
                  </a:lnTo>
                  <a:lnTo>
                    <a:pt x="31" y="59"/>
                  </a:lnTo>
                  <a:lnTo>
                    <a:pt x="56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7" name="Freeform 333"/>
            <p:cNvSpPr>
              <a:spLocks noEditPoints="1"/>
            </p:cNvSpPr>
            <p:nvPr/>
          </p:nvSpPr>
          <p:spPr bwMode="auto">
            <a:xfrm>
              <a:off x="1127125" y="2832100"/>
              <a:ext cx="225425" cy="323850"/>
            </a:xfrm>
            <a:custGeom>
              <a:avLst/>
              <a:gdLst>
                <a:gd name="T0" fmla="*/ 100806250 w 142"/>
                <a:gd name="T1" fmla="*/ 302418750 h 204"/>
                <a:gd name="T2" fmla="*/ 0 w 142"/>
                <a:gd name="T3" fmla="*/ 466229700 h 204"/>
                <a:gd name="T4" fmla="*/ 78125638 w 142"/>
                <a:gd name="T5" fmla="*/ 514111875 h 204"/>
                <a:gd name="T6" fmla="*/ 176410938 w 142"/>
                <a:gd name="T7" fmla="*/ 347781563 h 204"/>
                <a:gd name="T8" fmla="*/ 100806250 w 142"/>
                <a:gd name="T9" fmla="*/ 302418750 h 204"/>
                <a:gd name="T10" fmla="*/ 279738138 w 142"/>
                <a:gd name="T11" fmla="*/ 0 h 204"/>
                <a:gd name="T12" fmla="*/ 178931888 w 142"/>
                <a:gd name="T13" fmla="*/ 166330313 h 204"/>
                <a:gd name="T14" fmla="*/ 259576888 w 142"/>
                <a:gd name="T15" fmla="*/ 214214075 h 204"/>
                <a:gd name="T16" fmla="*/ 357862188 w 142"/>
                <a:gd name="T17" fmla="*/ 45362813 h 204"/>
                <a:gd name="T18" fmla="*/ 279738138 w 142"/>
                <a:gd name="T19" fmla="*/ 0 h 2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204">
                  <a:moveTo>
                    <a:pt x="40" y="120"/>
                  </a:moveTo>
                  <a:lnTo>
                    <a:pt x="0" y="185"/>
                  </a:lnTo>
                  <a:lnTo>
                    <a:pt x="31" y="204"/>
                  </a:lnTo>
                  <a:lnTo>
                    <a:pt x="70" y="138"/>
                  </a:lnTo>
                  <a:lnTo>
                    <a:pt x="40" y="120"/>
                  </a:lnTo>
                  <a:close/>
                  <a:moveTo>
                    <a:pt x="111" y="0"/>
                  </a:moveTo>
                  <a:lnTo>
                    <a:pt x="71" y="66"/>
                  </a:lnTo>
                  <a:lnTo>
                    <a:pt x="103" y="85"/>
                  </a:lnTo>
                  <a:lnTo>
                    <a:pt x="142" y="18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8" name="Freeform 334"/>
            <p:cNvSpPr>
              <a:spLocks/>
            </p:cNvSpPr>
            <p:nvPr/>
          </p:nvSpPr>
          <p:spPr bwMode="auto">
            <a:xfrm>
              <a:off x="1036638" y="3209925"/>
              <a:ext cx="87313" cy="95250"/>
            </a:xfrm>
            <a:custGeom>
              <a:avLst/>
              <a:gdLst>
                <a:gd name="T0" fmla="*/ 63005061 w 55"/>
                <a:gd name="T1" fmla="*/ 0 h 60"/>
                <a:gd name="T2" fmla="*/ 0 w 55"/>
                <a:gd name="T3" fmla="*/ 103327200 h 60"/>
                <a:gd name="T4" fmla="*/ 78126085 w 55"/>
                <a:gd name="T5" fmla="*/ 151209375 h 60"/>
                <a:gd name="T6" fmla="*/ 138610181 w 55"/>
                <a:gd name="T7" fmla="*/ 47883763 h 60"/>
                <a:gd name="T8" fmla="*/ 63005061 w 55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60">
                  <a:moveTo>
                    <a:pt x="25" y="0"/>
                  </a:moveTo>
                  <a:lnTo>
                    <a:pt x="0" y="41"/>
                  </a:lnTo>
                  <a:lnTo>
                    <a:pt x="31" y="60"/>
                  </a:lnTo>
                  <a:lnTo>
                    <a:pt x="55" y="1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9" name="Freeform 335"/>
            <p:cNvSpPr>
              <a:spLocks/>
            </p:cNvSpPr>
            <p:nvPr/>
          </p:nvSpPr>
          <p:spPr bwMode="auto">
            <a:xfrm>
              <a:off x="1036638" y="3209925"/>
              <a:ext cx="87313" cy="95250"/>
            </a:xfrm>
            <a:custGeom>
              <a:avLst/>
              <a:gdLst>
                <a:gd name="T0" fmla="*/ 63005061 w 55"/>
                <a:gd name="T1" fmla="*/ 0 h 60"/>
                <a:gd name="T2" fmla="*/ 0 w 55"/>
                <a:gd name="T3" fmla="*/ 103327200 h 60"/>
                <a:gd name="T4" fmla="*/ 78126085 w 55"/>
                <a:gd name="T5" fmla="*/ 151209375 h 60"/>
                <a:gd name="T6" fmla="*/ 138610181 w 55"/>
                <a:gd name="T7" fmla="*/ 47883763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5" h="60">
                  <a:moveTo>
                    <a:pt x="25" y="0"/>
                  </a:moveTo>
                  <a:lnTo>
                    <a:pt x="0" y="41"/>
                  </a:lnTo>
                  <a:lnTo>
                    <a:pt x="31" y="60"/>
                  </a:lnTo>
                  <a:lnTo>
                    <a:pt x="55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0" name="Freeform 336"/>
            <p:cNvSpPr>
              <a:spLocks/>
            </p:cNvSpPr>
            <p:nvPr/>
          </p:nvSpPr>
          <p:spPr bwMode="auto">
            <a:xfrm>
              <a:off x="1673225" y="2806700"/>
              <a:ext cx="69850" cy="85725"/>
            </a:xfrm>
            <a:custGeom>
              <a:avLst/>
              <a:gdLst>
                <a:gd name="T0" fmla="*/ 22682200 w 44"/>
                <a:gd name="T1" fmla="*/ 0 h 54"/>
                <a:gd name="T2" fmla="*/ 0 w 44"/>
                <a:gd name="T3" fmla="*/ 118448138 h 54"/>
                <a:gd name="T4" fmla="*/ 88206263 w 44"/>
                <a:gd name="T5" fmla="*/ 136088438 h 54"/>
                <a:gd name="T6" fmla="*/ 110886875 w 44"/>
                <a:gd name="T7" fmla="*/ 17641888 h 54"/>
                <a:gd name="T8" fmla="*/ 22682200 w 44"/>
                <a:gd name="T9" fmla="*/ 0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4">
                  <a:moveTo>
                    <a:pt x="9" y="0"/>
                  </a:moveTo>
                  <a:lnTo>
                    <a:pt x="0" y="47"/>
                  </a:lnTo>
                  <a:lnTo>
                    <a:pt x="35" y="54"/>
                  </a:lnTo>
                  <a:lnTo>
                    <a:pt x="44" y="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1" name="Freeform 337"/>
            <p:cNvSpPr>
              <a:spLocks/>
            </p:cNvSpPr>
            <p:nvPr/>
          </p:nvSpPr>
          <p:spPr bwMode="auto">
            <a:xfrm>
              <a:off x="1673225" y="2806700"/>
              <a:ext cx="69850" cy="85725"/>
            </a:xfrm>
            <a:custGeom>
              <a:avLst/>
              <a:gdLst>
                <a:gd name="T0" fmla="*/ 22682200 w 44"/>
                <a:gd name="T1" fmla="*/ 0 h 54"/>
                <a:gd name="T2" fmla="*/ 0 w 44"/>
                <a:gd name="T3" fmla="*/ 118448138 h 54"/>
                <a:gd name="T4" fmla="*/ 88206263 w 44"/>
                <a:gd name="T5" fmla="*/ 136088438 h 54"/>
                <a:gd name="T6" fmla="*/ 110886875 w 44"/>
                <a:gd name="T7" fmla="*/ 17641888 h 5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4">
                  <a:moveTo>
                    <a:pt x="9" y="0"/>
                  </a:moveTo>
                  <a:lnTo>
                    <a:pt x="0" y="47"/>
                  </a:lnTo>
                  <a:lnTo>
                    <a:pt x="35" y="54"/>
                  </a:lnTo>
                  <a:lnTo>
                    <a:pt x="44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2" name="Freeform 338"/>
            <p:cNvSpPr>
              <a:spLocks noEditPoints="1"/>
            </p:cNvSpPr>
            <p:nvPr/>
          </p:nvSpPr>
          <p:spPr bwMode="auto">
            <a:xfrm>
              <a:off x="1589088" y="2978150"/>
              <a:ext cx="122238" cy="346075"/>
            </a:xfrm>
            <a:custGeom>
              <a:avLst/>
              <a:gdLst>
                <a:gd name="T0" fmla="*/ 37803292 w 77"/>
                <a:gd name="T1" fmla="*/ 342741250 h 218"/>
                <a:gd name="T2" fmla="*/ 0 w 77"/>
                <a:gd name="T3" fmla="*/ 534273125 h 218"/>
                <a:gd name="T4" fmla="*/ 88206623 w 77"/>
                <a:gd name="T5" fmla="*/ 549394063 h 218"/>
                <a:gd name="T6" fmla="*/ 126008328 w 77"/>
                <a:gd name="T7" fmla="*/ 360383138 h 218"/>
                <a:gd name="T8" fmla="*/ 37803292 w 77"/>
                <a:gd name="T9" fmla="*/ 342741250 h 218"/>
                <a:gd name="T10" fmla="*/ 103327623 w 77"/>
                <a:gd name="T11" fmla="*/ 0 h 218"/>
                <a:gd name="T12" fmla="*/ 65524331 w 77"/>
                <a:gd name="T13" fmla="*/ 189012513 h 218"/>
                <a:gd name="T14" fmla="*/ 156250327 w 77"/>
                <a:gd name="T15" fmla="*/ 206652813 h 218"/>
                <a:gd name="T16" fmla="*/ 194053619 w 77"/>
                <a:gd name="T17" fmla="*/ 15120938 h 218"/>
                <a:gd name="T18" fmla="*/ 103327623 w 77"/>
                <a:gd name="T19" fmla="*/ 0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" h="218">
                  <a:moveTo>
                    <a:pt x="15" y="136"/>
                  </a:moveTo>
                  <a:lnTo>
                    <a:pt x="0" y="212"/>
                  </a:lnTo>
                  <a:lnTo>
                    <a:pt x="35" y="218"/>
                  </a:lnTo>
                  <a:lnTo>
                    <a:pt x="50" y="143"/>
                  </a:lnTo>
                  <a:lnTo>
                    <a:pt x="15" y="136"/>
                  </a:lnTo>
                  <a:close/>
                  <a:moveTo>
                    <a:pt x="41" y="0"/>
                  </a:moveTo>
                  <a:lnTo>
                    <a:pt x="26" y="75"/>
                  </a:lnTo>
                  <a:lnTo>
                    <a:pt x="62" y="82"/>
                  </a:lnTo>
                  <a:lnTo>
                    <a:pt x="77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3" name="Freeform 339"/>
            <p:cNvSpPr>
              <a:spLocks/>
            </p:cNvSpPr>
            <p:nvPr/>
          </p:nvSpPr>
          <p:spPr bwMode="auto">
            <a:xfrm>
              <a:off x="1555750" y="3411537"/>
              <a:ext cx="71438" cy="85725"/>
            </a:xfrm>
            <a:custGeom>
              <a:avLst/>
              <a:gdLst>
                <a:gd name="T0" fmla="*/ 22682359 w 45"/>
                <a:gd name="T1" fmla="*/ 0 h 54"/>
                <a:gd name="T2" fmla="*/ 0 w 45"/>
                <a:gd name="T3" fmla="*/ 118448138 h 54"/>
                <a:gd name="T4" fmla="*/ 90726260 w 45"/>
                <a:gd name="T5" fmla="*/ 136088438 h 54"/>
                <a:gd name="T6" fmla="*/ 113408619 w 45"/>
                <a:gd name="T7" fmla="*/ 15120938 h 54"/>
                <a:gd name="T8" fmla="*/ 22682359 w 45"/>
                <a:gd name="T9" fmla="*/ 0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" h="54">
                  <a:moveTo>
                    <a:pt x="9" y="0"/>
                  </a:moveTo>
                  <a:lnTo>
                    <a:pt x="0" y="47"/>
                  </a:lnTo>
                  <a:lnTo>
                    <a:pt x="36" y="54"/>
                  </a:lnTo>
                  <a:lnTo>
                    <a:pt x="45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4" name="Freeform 340"/>
            <p:cNvSpPr>
              <a:spLocks/>
            </p:cNvSpPr>
            <p:nvPr/>
          </p:nvSpPr>
          <p:spPr bwMode="auto">
            <a:xfrm>
              <a:off x="1555750" y="3411537"/>
              <a:ext cx="71438" cy="85725"/>
            </a:xfrm>
            <a:custGeom>
              <a:avLst/>
              <a:gdLst>
                <a:gd name="T0" fmla="*/ 22682359 w 45"/>
                <a:gd name="T1" fmla="*/ 0 h 54"/>
                <a:gd name="T2" fmla="*/ 0 w 45"/>
                <a:gd name="T3" fmla="*/ 118448138 h 54"/>
                <a:gd name="T4" fmla="*/ 90726260 w 45"/>
                <a:gd name="T5" fmla="*/ 136088438 h 54"/>
                <a:gd name="T6" fmla="*/ 113408619 w 45"/>
                <a:gd name="T7" fmla="*/ 15120938 h 5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54">
                  <a:moveTo>
                    <a:pt x="9" y="0"/>
                  </a:moveTo>
                  <a:lnTo>
                    <a:pt x="0" y="47"/>
                  </a:lnTo>
                  <a:lnTo>
                    <a:pt x="36" y="54"/>
                  </a:lnTo>
                  <a:lnTo>
                    <a:pt x="45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5" name="Freeform 341"/>
            <p:cNvSpPr>
              <a:spLocks/>
            </p:cNvSpPr>
            <p:nvPr/>
          </p:nvSpPr>
          <p:spPr bwMode="auto">
            <a:xfrm>
              <a:off x="2006600" y="2814637"/>
              <a:ext cx="66675" cy="82550"/>
            </a:xfrm>
            <a:custGeom>
              <a:avLst/>
              <a:gdLst>
                <a:gd name="T0" fmla="*/ 0 w 42"/>
                <a:gd name="T1" fmla="*/ 15120938 h 52"/>
                <a:gd name="T2" fmla="*/ 15120938 w 42"/>
                <a:gd name="T3" fmla="*/ 131048125 h 52"/>
                <a:gd name="T4" fmla="*/ 105846563 w 42"/>
                <a:gd name="T5" fmla="*/ 115927188 h 52"/>
                <a:gd name="T6" fmla="*/ 88206263 w 42"/>
                <a:gd name="T7" fmla="*/ 0 h 52"/>
                <a:gd name="T8" fmla="*/ 0 w 42"/>
                <a:gd name="T9" fmla="*/ 15120938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2">
                  <a:moveTo>
                    <a:pt x="0" y="6"/>
                  </a:moveTo>
                  <a:lnTo>
                    <a:pt x="6" y="52"/>
                  </a:lnTo>
                  <a:lnTo>
                    <a:pt x="42" y="46"/>
                  </a:lnTo>
                  <a:lnTo>
                    <a:pt x="35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6" name="Freeform 342"/>
            <p:cNvSpPr>
              <a:spLocks/>
            </p:cNvSpPr>
            <p:nvPr/>
          </p:nvSpPr>
          <p:spPr bwMode="auto">
            <a:xfrm>
              <a:off x="2006600" y="2814637"/>
              <a:ext cx="66675" cy="82550"/>
            </a:xfrm>
            <a:custGeom>
              <a:avLst/>
              <a:gdLst>
                <a:gd name="T0" fmla="*/ 0 w 42"/>
                <a:gd name="T1" fmla="*/ 15120938 h 52"/>
                <a:gd name="T2" fmla="*/ 15120938 w 42"/>
                <a:gd name="T3" fmla="*/ 131048125 h 52"/>
                <a:gd name="T4" fmla="*/ 105846563 w 42"/>
                <a:gd name="T5" fmla="*/ 115927188 h 52"/>
                <a:gd name="T6" fmla="*/ 88206263 w 42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52">
                  <a:moveTo>
                    <a:pt x="0" y="6"/>
                  </a:moveTo>
                  <a:lnTo>
                    <a:pt x="6" y="52"/>
                  </a:lnTo>
                  <a:lnTo>
                    <a:pt x="42" y="46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7" name="Freeform 343"/>
            <p:cNvSpPr>
              <a:spLocks noEditPoints="1"/>
            </p:cNvSpPr>
            <p:nvPr/>
          </p:nvSpPr>
          <p:spPr bwMode="auto">
            <a:xfrm>
              <a:off x="2033588" y="2986087"/>
              <a:ext cx="109538" cy="347662"/>
            </a:xfrm>
            <a:custGeom>
              <a:avLst/>
              <a:gdLst>
                <a:gd name="T0" fmla="*/ 55443691 w 69"/>
                <a:gd name="T1" fmla="*/ 362901978 h 219"/>
                <a:gd name="T2" fmla="*/ 85685704 w 69"/>
                <a:gd name="T3" fmla="*/ 551912631 h 219"/>
                <a:gd name="T4" fmla="*/ 173892369 w 69"/>
                <a:gd name="T5" fmla="*/ 536791715 h 219"/>
                <a:gd name="T6" fmla="*/ 143650356 w 69"/>
                <a:gd name="T7" fmla="*/ 345260116 h 219"/>
                <a:gd name="T8" fmla="*/ 55443691 w 69"/>
                <a:gd name="T9" fmla="*/ 362901978 h 219"/>
                <a:gd name="T10" fmla="*/ 0 w 69"/>
                <a:gd name="T11" fmla="*/ 15120916 h 219"/>
                <a:gd name="T12" fmla="*/ 30242013 w 69"/>
                <a:gd name="T13" fmla="*/ 206652515 h 219"/>
                <a:gd name="T14" fmla="*/ 120968052 w 69"/>
                <a:gd name="T15" fmla="*/ 191531600 h 219"/>
                <a:gd name="T16" fmla="*/ 90726039 w 69"/>
                <a:gd name="T17" fmla="*/ 0 h 219"/>
                <a:gd name="T18" fmla="*/ 0 w 69"/>
                <a:gd name="T19" fmla="*/ 15120916 h 2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219">
                  <a:moveTo>
                    <a:pt x="22" y="144"/>
                  </a:moveTo>
                  <a:lnTo>
                    <a:pt x="34" y="219"/>
                  </a:lnTo>
                  <a:lnTo>
                    <a:pt x="69" y="213"/>
                  </a:lnTo>
                  <a:lnTo>
                    <a:pt x="57" y="137"/>
                  </a:lnTo>
                  <a:lnTo>
                    <a:pt x="22" y="144"/>
                  </a:lnTo>
                  <a:close/>
                  <a:moveTo>
                    <a:pt x="0" y="6"/>
                  </a:moveTo>
                  <a:lnTo>
                    <a:pt x="12" y="82"/>
                  </a:lnTo>
                  <a:lnTo>
                    <a:pt x="48" y="76"/>
                  </a:lnTo>
                  <a:lnTo>
                    <a:pt x="36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8" name="Freeform 344"/>
            <p:cNvSpPr>
              <a:spLocks/>
            </p:cNvSpPr>
            <p:nvPr/>
          </p:nvSpPr>
          <p:spPr bwMode="auto">
            <a:xfrm>
              <a:off x="2105025" y="3421062"/>
              <a:ext cx="66675" cy="84137"/>
            </a:xfrm>
            <a:custGeom>
              <a:avLst/>
              <a:gdLst>
                <a:gd name="T0" fmla="*/ 0 w 42"/>
                <a:gd name="T1" fmla="*/ 15120848 h 53"/>
                <a:gd name="T2" fmla="*/ 15120938 w 42"/>
                <a:gd name="T3" fmla="*/ 133566694 h 53"/>
                <a:gd name="T4" fmla="*/ 105846563 w 42"/>
                <a:gd name="T5" fmla="*/ 120966781 h 53"/>
                <a:gd name="T6" fmla="*/ 88206263 w 42"/>
                <a:gd name="T7" fmla="*/ 0 h 53"/>
                <a:gd name="T8" fmla="*/ 0 w 42"/>
                <a:gd name="T9" fmla="*/ 15120848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3">
                  <a:moveTo>
                    <a:pt x="0" y="6"/>
                  </a:moveTo>
                  <a:lnTo>
                    <a:pt x="6" y="53"/>
                  </a:lnTo>
                  <a:lnTo>
                    <a:pt x="42" y="48"/>
                  </a:lnTo>
                  <a:lnTo>
                    <a:pt x="35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9" name="Freeform 345"/>
            <p:cNvSpPr>
              <a:spLocks/>
            </p:cNvSpPr>
            <p:nvPr/>
          </p:nvSpPr>
          <p:spPr bwMode="auto">
            <a:xfrm>
              <a:off x="2105025" y="3421062"/>
              <a:ext cx="66675" cy="84137"/>
            </a:xfrm>
            <a:custGeom>
              <a:avLst/>
              <a:gdLst>
                <a:gd name="T0" fmla="*/ 0 w 42"/>
                <a:gd name="T1" fmla="*/ 15120848 h 53"/>
                <a:gd name="T2" fmla="*/ 15120938 w 42"/>
                <a:gd name="T3" fmla="*/ 133566694 h 53"/>
                <a:gd name="T4" fmla="*/ 105846563 w 42"/>
                <a:gd name="T5" fmla="*/ 120966781 h 53"/>
                <a:gd name="T6" fmla="*/ 88206263 w 42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53">
                  <a:moveTo>
                    <a:pt x="0" y="6"/>
                  </a:moveTo>
                  <a:lnTo>
                    <a:pt x="6" y="53"/>
                  </a:lnTo>
                  <a:lnTo>
                    <a:pt x="42" y="48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0" name="Freeform 346"/>
            <p:cNvSpPr>
              <a:spLocks/>
            </p:cNvSpPr>
            <p:nvPr/>
          </p:nvSpPr>
          <p:spPr bwMode="auto">
            <a:xfrm>
              <a:off x="2309813" y="2701925"/>
              <a:ext cx="87313" cy="93662"/>
            </a:xfrm>
            <a:custGeom>
              <a:avLst/>
              <a:gdLst>
                <a:gd name="T0" fmla="*/ 0 w 55"/>
                <a:gd name="T1" fmla="*/ 45362570 h 59"/>
                <a:gd name="T2" fmla="*/ 60484096 w 55"/>
                <a:gd name="T3" fmla="*/ 148687631 h 59"/>
                <a:gd name="T4" fmla="*/ 138610181 w 55"/>
                <a:gd name="T5" fmla="*/ 105845997 h 59"/>
                <a:gd name="T6" fmla="*/ 80645462 w 55"/>
                <a:gd name="T7" fmla="*/ 0 h 59"/>
                <a:gd name="T8" fmla="*/ 0 w 55"/>
                <a:gd name="T9" fmla="*/ 4536257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59">
                  <a:moveTo>
                    <a:pt x="0" y="18"/>
                  </a:moveTo>
                  <a:lnTo>
                    <a:pt x="24" y="59"/>
                  </a:lnTo>
                  <a:lnTo>
                    <a:pt x="55" y="42"/>
                  </a:lnTo>
                  <a:lnTo>
                    <a:pt x="32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1" name="Freeform 347"/>
            <p:cNvSpPr>
              <a:spLocks/>
            </p:cNvSpPr>
            <p:nvPr/>
          </p:nvSpPr>
          <p:spPr bwMode="auto">
            <a:xfrm>
              <a:off x="2309813" y="2701925"/>
              <a:ext cx="87313" cy="93662"/>
            </a:xfrm>
            <a:custGeom>
              <a:avLst/>
              <a:gdLst>
                <a:gd name="T0" fmla="*/ 0 w 55"/>
                <a:gd name="T1" fmla="*/ 45362570 h 59"/>
                <a:gd name="T2" fmla="*/ 60484096 w 55"/>
                <a:gd name="T3" fmla="*/ 148687631 h 59"/>
                <a:gd name="T4" fmla="*/ 138610181 w 55"/>
                <a:gd name="T5" fmla="*/ 105845997 h 59"/>
                <a:gd name="T6" fmla="*/ 80645462 w 55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5" h="59">
                  <a:moveTo>
                    <a:pt x="0" y="18"/>
                  </a:moveTo>
                  <a:lnTo>
                    <a:pt x="24" y="59"/>
                  </a:lnTo>
                  <a:lnTo>
                    <a:pt x="55" y="42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2" name="Freeform 348"/>
            <p:cNvSpPr>
              <a:spLocks noEditPoints="1"/>
            </p:cNvSpPr>
            <p:nvPr/>
          </p:nvSpPr>
          <p:spPr bwMode="auto">
            <a:xfrm>
              <a:off x="2395538" y="2854325"/>
              <a:ext cx="217488" cy="327025"/>
            </a:xfrm>
            <a:custGeom>
              <a:avLst/>
              <a:gdLst>
                <a:gd name="T0" fmla="*/ 171371019 w 137"/>
                <a:gd name="T1" fmla="*/ 352821875 h 206"/>
                <a:gd name="T2" fmla="*/ 267137177 w 137"/>
                <a:gd name="T3" fmla="*/ 519152188 h 206"/>
                <a:gd name="T4" fmla="*/ 345262994 w 137"/>
                <a:gd name="T5" fmla="*/ 473789375 h 206"/>
                <a:gd name="T6" fmla="*/ 252016204 w 137"/>
                <a:gd name="T7" fmla="*/ 307459063 h 206"/>
                <a:gd name="T8" fmla="*/ 171371019 w 137"/>
                <a:gd name="T9" fmla="*/ 352821875 h 206"/>
                <a:gd name="T10" fmla="*/ 0 w 137"/>
                <a:gd name="T11" fmla="*/ 45362813 h 206"/>
                <a:gd name="T12" fmla="*/ 95766158 w 137"/>
                <a:gd name="T13" fmla="*/ 211693125 h 206"/>
                <a:gd name="T14" fmla="*/ 173891975 w 137"/>
                <a:gd name="T15" fmla="*/ 171370625 h 206"/>
                <a:gd name="T16" fmla="*/ 80645185 w 137"/>
                <a:gd name="T17" fmla="*/ 0 h 206"/>
                <a:gd name="T18" fmla="*/ 0 w 137"/>
                <a:gd name="T19" fmla="*/ 4536281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7" h="206">
                  <a:moveTo>
                    <a:pt x="68" y="140"/>
                  </a:moveTo>
                  <a:lnTo>
                    <a:pt x="106" y="206"/>
                  </a:lnTo>
                  <a:lnTo>
                    <a:pt x="137" y="188"/>
                  </a:lnTo>
                  <a:lnTo>
                    <a:pt x="100" y="122"/>
                  </a:lnTo>
                  <a:lnTo>
                    <a:pt x="68" y="140"/>
                  </a:lnTo>
                  <a:close/>
                  <a:moveTo>
                    <a:pt x="0" y="18"/>
                  </a:moveTo>
                  <a:lnTo>
                    <a:pt x="38" y="84"/>
                  </a:lnTo>
                  <a:lnTo>
                    <a:pt x="69" y="68"/>
                  </a:lnTo>
                  <a:lnTo>
                    <a:pt x="32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3" name="Freeform 349"/>
            <p:cNvSpPr>
              <a:spLocks/>
            </p:cNvSpPr>
            <p:nvPr/>
          </p:nvSpPr>
          <p:spPr bwMode="auto">
            <a:xfrm>
              <a:off x="2613025" y="3240087"/>
              <a:ext cx="85725" cy="93662"/>
            </a:xfrm>
            <a:custGeom>
              <a:avLst/>
              <a:gdLst>
                <a:gd name="T0" fmla="*/ 0 w 54"/>
                <a:gd name="T1" fmla="*/ 42841634 h 59"/>
                <a:gd name="T2" fmla="*/ 55443438 w 54"/>
                <a:gd name="T3" fmla="*/ 148687631 h 59"/>
                <a:gd name="T4" fmla="*/ 136088438 w 54"/>
                <a:gd name="T5" fmla="*/ 103325061 h 59"/>
                <a:gd name="T6" fmla="*/ 75604688 w 54"/>
                <a:gd name="T7" fmla="*/ 0 h 59"/>
                <a:gd name="T8" fmla="*/ 0 w 54"/>
                <a:gd name="T9" fmla="*/ 42841634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9">
                  <a:moveTo>
                    <a:pt x="0" y="17"/>
                  </a:moveTo>
                  <a:lnTo>
                    <a:pt x="22" y="59"/>
                  </a:lnTo>
                  <a:lnTo>
                    <a:pt x="54" y="41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4" name="Freeform 350"/>
            <p:cNvSpPr>
              <a:spLocks/>
            </p:cNvSpPr>
            <p:nvPr/>
          </p:nvSpPr>
          <p:spPr bwMode="auto">
            <a:xfrm>
              <a:off x="2613025" y="3240087"/>
              <a:ext cx="85725" cy="93662"/>
            </a:xfrm>
            <a:custGeom>
              <a:avLst/>
              <a:gdLst>
                <a:gd name="T0" fmla="*/ 0 w 54"/>
                <a:gd name="T1" fmla="*/ 42841634 h 59"/>
                <a:gd name="T2" fmla="*/ 55443438 w 54"/>
                <a:gd name="T3" fmla="*/ 148687631 h 59"/>
                <a:gd name="T4" fmla="*/ 136088438 w 54"/>
                <a:gd name="T5" fmla="*/ 103325061 h 59"/>
                <a:gd name="T6" fmla="*/ 75604688 w 54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59">
                  <a:moveTo>
                    <a:pt x="0" y="17"/>
                  </a:moveTo>
                  <a:lnTo>
                    <a:pt x="22" y="59"/>
                  </a:lnTo>
                  <a:lnTo>
                    <a:pt x="54" y="41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5" name="Freeform 351"/>
            <p:cNvSpPr>
              <a:spLocks/>
            </p:cNvSpPr>
            <p:nvPr/>
          </p:nvSpPr>
          <p:spPr bwMode="auto">
            <a:xfrm>
              <a:off x="2565400" y="2495550"/>
              <a:ext cx="93663" cy="92075"/>
            </a:xfrm>
            <a:custGeom>
              <a:avLst/>
              <a:gdLst>
                <a:gd name="T0" fmla="*/ 0 w 59"/>
                <a:gd name="T1" fmla="*/ 70564375 h 58"/>
                <a:gd name="T2" fmla="*/ 88206733 w 59"/>
                <a:gd name="T3" fmla="*/ 146169063 h 58"/>
                <a:gd name="T4" fmla="*/ 148690806 w 59"/>
                <a:gd name="T5" fmla="*/ 78125638 h 58"/>
                <a:gd name="T6" fmla="*/ 60484073 w 59"/>
                <a:gd name="T7" fmla="*/ 0 h 58"/>
                <a:gd name="T8" fmla="*/ 0 w 59"/>
                <a:gd name="T9" fmla="*/ 70564375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58">
                  <a:moveTo>
                    <a:pt x="0" y="28"/>
                  </a:moveTo>
                  <a:lnTo>
                    <a:pt x="35" y="58"/>
                  </a:lnTo>
                  <a:lnTo>
                    <a:pt x="59" y="31"/>
                  </a:lnTo>
                  <a:lnTo>
                    <a:pt x="24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6" name="Freeform 352"/>
            <p:cNvSpPr>
              <a:spLocks/>
            </p:cNvSpPr>
            <p:nvPr/>
          </p:nvSpPr>
          <p:spPr bwMode="auto">
            <a:xfrm>
              <a:off x="2565400" y="2495550"/>
              <a:ext cx="93663" cy="92075"/>
            </a:xfrm>
            <a:custGeom>
              <a:avLst/>
              <a:gdLst>
                <a:gd name="T0" fmla="*/ 0 w 59"/>
                <a:gd name="T1" fmla="*/ 70564375 h 58"/>
                <a:gd name="T2" fmla="*/ 88206733 w 59"/>
                <a:gd name="T3" fmla="*/ 146169063 h 58"/>
                <a:gd name="T4" fmla="*/ 148690806 w 59"/>
                <a:gd name="T5" fmla="*/ 78125638 h 58"/>
                <a:gd name="T6" fmla="*/ 60484073 w 59"/>
                <a:gd name="T7" fmla="*/ 0 h 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58">
                  <a:moveTo>
                    <a:pt x="0" y="28"/>
                  </a:moveTo>
                  <a:lnTo>
                    <a:pt x="35" y="58"/>
                  </a:lnTo>
                  <a:lnTo>
                    <a:pt x="59" y="31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7" name="Freeform 353"/>
            <p:cNvSpPr>
              <a:spLocks noEditPoints="1"/>
            </p:cNvSpPr>
            <p:nvPr/>
          </p:nvSpPr>
          <p:spPr bwMode="auto">
            <a:xfrm>
              <a:off x="2697163" y="2609850"/>
              <a:ext cx="298450" cy="268287"/>
            </a:xfrm>
            <a:custGeom>
              <a:avLst/>
              <a:gdLst>
                <a:gd name="T0" fmla="*/ 267136563 w 188"/>
                <a:gd name="T1" fmla="*/ 297377883 h 169"/>
                <a:gd name="T2" fmla="*/ 413305625 w 188"/>
                <a:gd name="T3" fmla="*/ 425904819 h 169"/>
                <a:gd name="T4" fmla="*/ 473789375 w 188"/>
                <a:gd name="T5" fmla="*/ 357861521 h 169"/>
                <a:gd name="T6" fmla="*/ 325100950 w 188"/>
                <a:gd name="T7" fmla="*/ 229332998 h 169"/>
                <a:gd name="T8" fmla="*/ 267136563 w 188"/>
                <a:gd name="T9" fmla="*/ 297377883 h 169"/>
                <a:gd name="T10" fmla="*/ 0 w 188"/>
                <a:gd name="T11" fmla="*/ 70564243 h 169"/>
                <a:gd name="T12" fmla="*/ 146169063 w 188"/>
                <a:gd name="T13" fmla="*/ 194050876 h 169"/>
                <a:gd name="T14" fmla="*/ 206652813 w 188"/>
                <a:gd name="T15" fmla="*/ 126007578 h 169"/>
                <a:gd name="T16" fmla="*/ 57964388 w 188"/>
                <a:gd name="T17" fmla="*/ 0 h 169"/>
                <a:gd name="T18" fmla="*/ 0 w 188"/>
                <a:gd name="T19" fmla="*/ 70564243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69">
                  <a:moveTo>
                    <a:pt x="106" y="118"/>
                  </a:moveTo>
                  <a:lnTo>
                    <a:pt x="164" y="169"/>
                  </a:lnTo>
                  <a:lnTo>
                    <a:pt x="188" y="142"/>
                  </a:lnTo>
                  <a:lnTo>
                    <a:pt x="129" y="91"/>
                  </a:lnTo>
                  <a:lnTo>
                    <a:pt x="106" y="118"/>
                  </a:lnTo>
                  <a:close/>
                  <a:moveTo>
                    <a:pt x="0" y="28"/>
                  </a:moveTo>
                  <a:lnTo>
                    <a:pt x="58" y="77"/>
                  </a:lnTo>
                  <a:lnTo>
                    <a:pt x="82" y="50"/>
                  </a:lnTo>
                  <a:lnTo>
                    <a:pt x="23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8" name="Freeform 354"/>
            <p:cNvSpPr>
              <a:spLocks/>
            </p:cNvSpPr>
            <p:nvPr/>
          </p:nvSpPr>
          <p:spPr bwMode="auto">
            <a:xfrm>
              <a:off x="3033713" y="2898775"/>
              <a:ext cx="93663" cy="92075"/>
            </a:xfrm>
            <a:custGeom>
              <a:avLst/>
              <a:gdLst>
                <a:gd name="T0" fmla="*/ 0 w 59"/>
                <a:gd name="T1" fmla="*/ 68045013 h 58"/>
                <a:gd name="T2" fmla="*/ 90726109 w 59"/>
                <a:gd name="T3" fmla="*/ 146169063 h 58"/>
                <a:gd name="T4" fmla="*/ 148690806 w 59"/>
                <a:gd name="T5" fmla="*/ 78125638 h 58"/>
                <a:gd name="T6" fmla="*/ 57964697 w 59"/>
                <a:gd name="T7" fmla="*/ 0 h 58"/>
                <a:gd name="T8" fmla="*/ 0 w 59"/>
                <a:gd name="T9" fmla="*/ 68045013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58">
                  <a:moveTo>
                    <a:pt x="0" y="27"/>
                  </a:moveTo>
                  <a:lnTo>
                    <a:pt x="36" y="58"/>
                  </a:lnTo>
                  <a:lnTo>
                    <a:pt x="59" y="31"/>
                  </a:lnTo>
                  <a:lnTo>
                    <a:pt x="23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9" name="Freeform 355"/>
            <p:cNvSpPr>
              <a:spLocks/>
            </p:cNvSpPr>
            <p:nvPr/>
          </p:nvSpPr>
          <p:spPr bwMode="auto">
            <a:xfrm>
              <a:off x="3033713" y="2898775"/>
              <a:ext cx="93663" cy="92075"/>
            </a:xfrm>
            <a:custGeom>
              <a:avLst/>
              <a:gdLst>
                <a:gd name="T0" fmla="*/ 0 w 59"/>
                <a:gd name="T1" fmla="*/ 68045013 h 58"/>
                <a:gd name="T2" fmla="*/ 90726109 w 59"/>
                <a:gd name="T3" fmla="*/ 146169063 h 58"/>
                <a:gd name="T4" fmla="*/ 148690806 w 59"/>
                <a:gd name="T5" fmla="*/ 78125638 h 58"/>
                <a:gd name="T6" fmla="*/ 57964697 w 59"/>
                <a:gd name="T7" fmla="*/ 0 h 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58">
                  <a:moveTo>
                    <a:pt x="0" y="27"/>
                  </a:moveTo>
                  <a:lnTo>
                    <a:pt x="36" y="58"/>
                  </a:lnTo>
                  <a:lnTo>
                    <a:pt x="59" y="31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0" name="Freeform 356"/>
            <p:cNvSpPr>
              <a:spLocks/>
            </p:cNvSpPr>
            <p:nvPr/>
          </p:nvSpPr>
          <p:spPr bwMode="auto">
            <a:xfrm>
              <a:off x="2740025" y="2219325"/>
              <a:ext cx="88900" cy="79375"/>
            </a:xfrm>
            <a:custGeom>
              <a:avLst/>
              <a:gdLst>
                <a:gd name="T0" fmla="*/ 0 w 56"/>
                <a:gd name="T1" fmla="*/ 85685313 h 50"/>
                <a:gd name="T2" fmla="*/ 110886875 w 56"/>
                <a:gd name="T3" fmla="*/ 126007813 h 50"/>
                <a:gd name="T4" fmla="*/ 141128750 w 56"/>
                <a:gd name="T5" fmla="*/ 42843450 h 50"/>
                <a:gd name="T6" fmla="*/ 30241875 w 56"/>
                <a:gd name="T7" fmla="*/ 0 h 50"/>
                <a:gd name="T8" fmla="*/ 0 w 56"/>
                <a:gd name="T9" fmla="*/ 85685313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" h="50">
                  <a:moveTo>
                    <a:pt x="0" y="34"/>
                  </a:moveTo>
                  <a:lnTo>
                    <a:pt x="44" y="50"/>
                  </a:lnTo>
                  <a:lnTo>
                    <a:pt x="56" y="17"/>
                  </a:lnTo>
                  <a:lnTo>
                    <a:pt x="12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1" name="Freeform 357"/>
            <p:cNvSpPr>
              <a:spLocks/>
            </p:cNvSpPr>
            <p:nvPr/>
          </p:nvSpPr>
          <p:spPr bwMode="auto">
            <a:xfrm>
              <a:off x="2740025" y="2219325"/>
              <a:ext cx="88900" cy="79375"/>
            </a:xfrm>
            <a:custGeom>
              <a:avLst/>
              <a:gdLst>
                <a:gd name="T0" fmla="*/ 0 w 56"/>
                <a:gd name="T1" fmla="*/ 85685313 h 50"/>
                <a:gd name="T2" fmla="*/ 110886875 w 56"/>
                <a:gd name="T3" fmla="*/ 126007813 h 50"/>
                <a:gd name="T4" fmla="*/ 141128750 w 56"/>
                <a:gd name="T5" fmla="*/ 42843450 h 50"/>
                <a:gd name="T6" fmla="*/ 30241875 w 56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" h="50">
                  <a:moveTo>
                    <a:pt x="0" y="34"/>
                  </a:moveTo>
                  <a:lnTo>
                    <a:pt x="44" y="50"/>
                  </a:lnTo>
                  <a:lnTo>
                    <a:pt x="56" y="17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2" name="Freeform 358"/>
            <p:cNvSpPr>
              <a:spLocks noEditPoints="1"/>
            </p:cNvSpPr>
            <p:nvPr/>
          </p:nvSpPr>
          <p:spPr bwMode="auto">
            <a:xfrm>
              <a:off x="2901950" y="2281237"/>
              <a:ext cx="342900" cy="176212"/>
            </a:xfrm>
            <a:custGeom>
              <a:avLst/>
              <a:gdLst>
                <a:gd name="T0" fmla="*/ 330141263 w 216"/>
                <a:gd name="T1" fmla="*/ 211692524 h 111"/>
                <a:gd name="T2" fmla="*/ 511592513 w 216"/>
                <a:gd name="T3" fmla="*/ 279735756 h 111"/>
                <a:gd name="T4" fmla="*/ 544353750 w 216"/>
                <a:gd name="T5" fmla="*/ 194050687 h 111"/>
                <a:gd name="T6" fmla="*/ 360383138 w 216"/>
                <a:gd name="T7" fmla="*/ 126007455 h 111"/>
                <a:gd name="T8" fmla="*/ 330141263 w 216"/>
                <a:gd name="T9" fmla="*/ 211692524 h 111"/>
                <a:gd name="T10" fmla="*/ 0 w 216"/>
                <a:gd name="T11" fmla="*/ 85685069 h 111"/>
                <a:gd name="T12" fmla="*/ 181451250 w 216"/>
                <a:gd name="T13" fmla="*/ 153728301 h 111"/>
                <a:gd name="T14" fmla="*/ 214214075 w 216"/>
                <a:gd name="T15" fmla="*/ 68043232 h 111"/>
                <a:gd name="T16" fmla="*/ 32762825 w 216"/>
                <a:gd name="T17" fmla="*/ 0 h 111"/>
                <a:gd name="T18" fmla="*/ 0 w 216"/>
                <a:gd name="T19" fmla="*/ 85685069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11">
                  <a:moveTo>
                    <a:pt x="131" y="84"/>
                  </a:moveTo>
                  <a:lnTo>
                    <a:pt x="203" y="111"/>
                  </a:lnTo>
                  <a:lnTo>
                    <a:pt x="216" y="77"/>
                  </a:lnTo>
                  <a:lnTo>
                    <a:pt x="143" y="50"/>
                  </a:lnTo>
                  <a:lnTo>
                    <a:pt x="131" y="84"/>
                  </a:lnTo>
                  <a:close/>
                  <a:moveTo>
                    <a:pt x="0" y="34"/>
                  </a:moveTo>
                  <a:lnTo>
                    <a:pt x="72" y="61"/>
                  </a:lnTo>
                  <a:lnTo>
                    <a:pt x="85" y="27"/>
                  </a:lnTo>
                  <a:lnTo>
                    <a:pt x="13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3" name="Freeform 359"/>
            <p:cNvSpPr>
              <a:spLocks/>
            </p:cNvSpPr>
            <p:nvPr/>
          </p:nvSpPr>
          <p:spPr bwMode="auto">
            <a:xfrm>
              <a:off x="3317875" y="2438400"/>
              <a:ext cx="90488" cy="80962"/>
            </a:xfrm>
            <a:custGeom>
              <a:avLst/>
              <a:gdLst>
                <a:gd name="T0" fmla="*/ 0 w 57"/>
                <a:gd name="T1" fmla="*/ 85684783 h 51"/>
                <a:gd name="T2" fmla="*/ 110887488 w 57"/>
                <a:gd name="T3" fmla="*/ 128526381 h 51"/>
                <a:gd name="T4" fmla="*/ 143650494 w 57"/>
                <a:gd name="T5" fmla="*/ 42841598 h 51"/>
                <a:gd name="T6" fmla="*/ 30242042 w 57"/>
                <a:gd name="T7" fmla="*/ 0 h 51"/>
                <a:gd name="T8" fmla="*/ 0 w 57"/>
                <a:gd name="T9" fmla="*/ 85684783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51">
                  <a:moveTo>
                    <a:pt x="0" y="34"/>
                  </a:moveTo>
                  <a:lnTo>
                    <a:pt x="44" y="51"/>
                  </a:lnTo>
                  <a:lnTo>
                    <a:pt x="57" y="17"/>
                  </a:lnTo>
                  <a:lnTo>
                    <a:pt x="12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4" name="Freeform 360"/>
            <p:cNvSpPr>
              <a:spLocks/>
            </p:cNvSpPr>
            <p:nvPr/>
          </p:nvSpPr>
          <p:spPr bwMode="auto">
            <a:xfrm>
              <a:off x="3317875" y="2438400"/>
              <a:ext cx="90488" cy="80962"/>
            </a:xfrm>
            <a:custGeom>
              <a:avLst/>
              <a:gdLst>
                <a:gd name="T0" fmla="*/ 0 w 57"/>
                <a:gd name="T1" fmla="*/ 85684783 h 51"/>
                <a:gd name="T2" fmla="*/ 110887488 w 57"/>
                <a:gd name="T3" fmla="*/ 128526381 h 51"/>
                <a:gd name="T4" fmla="*/ 143650494 w 57"/>
                <a:gd name="T5" fmla="*/ 42841598 h 51"/>
                <a:gd name="T6" fmla="*/ 30242042 w 57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" h="51">
                  <a:moveTo>
                    <a:pt x="0" y="34"/>
                  </a:moveTo>
                  <a:lnTo>
                    <a:pt x="44" y="51"/>
                  </a:lnTo>
                  <a:lnTo>
                    <a:pt x="57" y="17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5" name="Freeform 361"/>
            <p:cNvSpPr>
              <a:spLocks/>
            </p:cNvSpPr>
            <p:nvPr/>
          </p:nvSpPr>
          <p:spPr bwMode="auto">
            <a:xfrm>
              <a:off x="2752725" y="1570037"/>
              <a:ext cx="90488" cy="77787"/>
            </a:xfrm>
            <a:custGeom>
              <a:avLst/>
              <a:gdLst>
                <a:gd name="T0" fmla="*/ 30242042 w 57"/>
                <a:gd name="T1" fmla="*/ 123486069 h 49"/>
                <a:gd name="T2" fmla="*/ 143650494 w 57"/>
                <a:gd name="T3" fmla="*/ 83163828 h 49"/>
                <a:gd name="T4" fmla="*/ 113408452 w 57"/>
                <a:gd name="T5" fmla="*/ 0 h 49"/>
                <a:gd name="T6" fmla="*/ 0 w 57"/>
                <a:gd name="T7" fmla="*/ 37801307 h 49"/>
                <a:gd name="T8" fmla="*/ 30242042 w 57"/>
                <a:gd name="T9" fmla="*/ 123486069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49">
                  <a:moveTo>
                    <a:pt x="12" y="49"/>
                  </a:moveTo>
                  <a:lnTo>
                    <a:pt x="57" y="33"/>
                  </a:lnTo>
                  <a:lnTo>
                    <a:pt x="45" y="0"/>
                  </a:lnTo>
                  <a:lnTo>
                    <a:pt x="0" y="15"/>
                  </a:lnTo>
                  <a:lnTo>
                    <a:pt x="1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6" name="Freeform 362"/>
            <p:cNvSpPr>
              <a:spLocks/>
            </p:cNvSpPr>
            <p:nvPr/>
          </p:nvSpPr>
          <p:spPr bwMode="auto">
            <a:xfrm>
              <a:off x="2752725" y="1570037"/>
              <a:ext cx="90488" cy="77787"/>
            </a:xfrm>
            <a:custGeom>
              <a:avLst/>
              <a:gdLst>
                <a:gd name="T0" fmla="*/ 30242042 w 57"/>
                <a:gd name="T1" fmla="*/ 123486069 h 49"/>
                <a:gd name="T2" fmla="*/ 143650494 w 57"/>
                <a:gd name="T3" fmla="*/ 83163828 h 49"/>
                <a:gd name="T4" fmla="*/ 113408452 w 57"/>
                <a:gd name="T5" fmla="*/ 0 h 49"/>
                <a:gd name="T6" fmla="*/ 0 w 57"/>
                <a:gd name="T7" fmla="*/ 37801307 h 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" h="49">
                  <a:moveTo>
                    <a:pt x="12" y="49"/>
                  </a:moveTo>
                  <a:lnTo>
                    <a:pt x="57" y="33"/>
                  </a:lnTo>
                  <a:lnTo>
                    <a:pt x="45" y="0"/>
                  </a:lnTo>
                  <a:lnTo>
                    <a:pt x="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7" name="Freeform 363"/>
            <p:cNvSpPr>
              <a:spLocks noEditPoints="1"/>
            </p:cNvSpPr>
            <p:nvPr/>
          </p:nvSpPr>
          <p:spPr bwMode="auto">
            <a:xfrm>
              <a:off x="2917825" y="1423987"/>
              <a:ext cx="344488" cy="166687"/>
            </a:xfrm>
            <a:custGeom>
              <a:avLst/>
              <a:gdLst>
                <a:gd name="T0" fmla="*/ 362903027 w 217"/>
                <a:gd name="T1" fmla="*/ 151208921 h 105"/>
                <a:gd name="T2" fmla="*/ 546875494 w 217"/>
                <a:gd name="T3" fmla="*/ 85685055 h 105"/>
                <a:gd name="T4" fmla="*/ 519152941 w 217"/>
                <a:gd name="T5" fmla="*/ 0 h 105"/>
                <a:gd name="T6" fmla="*/ 332661108 w 217"/>
                <a:gd name="T7" fmla="*/ 63002924 h 105"/>
                <a:gd name="T8" fmla="*/ 362903027 w 217"/>
                <a:gd name="T9" fmla="*/ 151208921 h 105"/>
                <a:gd name="T10" fmla="*/ 30241919 w 217"/>
                <a:gd name="T11" fmla="*/ 264614819 h 105"/>
                <a:gd name="T12" fmla="*/ 214214386 w 217"/>
                <a:gd name="T13" fmla="*/ 201611895 h 105"/>
                <a:gd name="T14" fmla="*/ 183972467 w 217"/>
                <a:gd name="T15" fmla="*/ 113405897 h 105"/>
                <a:gd name="T16" fmla="*/ 0 w 217"/>
                <a:gd name="T17" fmla="*/ 178929763 h 105"/>
                <a:gd name="T18" fmla="*/ 30241919 w 217"/>
                <a:gd name="T19" fmla="*/ 264614819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7" h="105">
                  <a:moveTo>
                    <a:pt x="144" y="60"/>
                  </a:moveTo>
                  <a:lnTo>
                    <a:pt x="217" y="34"/>
                  </a:lnTo>
                  <a:lnTo>
                    <a:pt x="206" y="0"/>
                  </a:lnTo>
                  <a:lnTo>
                    <a:pt x="132" y="25"/>
                  </a:lnTo>
                  <a:lnTo>
                    <a:pt x="144" y="60"/>
                  </a:lnTo>
                  <a:close/>
                  <a:moveTo>
                    <a:pt x="12" y="105"/>
                  </a:moveTo>
                  <a:lnTo>
                    <a:pt x="85" y="80"/>
                  </a:lnTo>
                  <a:lnTo>
                    <a:pt x="73" y="45"/>
                  </a:lnTo>
                  <a:lnTo>
                    <a:pt x="0" y="71"/>
                  </a:lnTo>
                  <a:lnTo>
                    <a:pt x="12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8" name="Freeform 364"/>
            <p:cNvSpPr>
              <a:spLocks/>
            </p:cNvSpPr>
            <p:nvPr/>
          </p:nvSpPr>
          <p:spPr bwMode="auto">
            <a:xfrm>
              <a:off x="3336925" y="1366837"/>
              <a:ext cx="90488" cy="79375"/>
            </a:xfrm>
            <a:custGeom>
              <a:avLst/>
              <a:gdLst>
                <a:gd name="T0" fmla="*/ 32763006 w 57"/>
                <a:gd name="T1" fmla="*/ 126007813 h 50"/>
                <a:gd name="T2" fmla="*/ 143650494 w 57"/>
                <a:gd name="T3" fmla="*/ 85685313 h 50"/>
                <a:gd name="T4" fmla="*/ 113408452 w 57"/>
                <a:gd name="T5" fmla="*/ 0 h 50"/>
                <a:gd name="T6" fmla="*/ 0 w 57"/>
                <a:gd name="T7" fmla="*/ 40322500 h 50"/>
                <a:gd name="T8" fmla="*/ 32763006 w 57"/>
                <a:gd name="T9" fmla="*/ 126007813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50">
                  <a:moveTo>
                    <a:pt x="13" y="50"/>
                  </a:moveTo>
                  <a:lnTo>
                    <a:pt x="57" y="34"/>
                  </a:lnTo>
                  <a:lnTo>
                    <a:pt x="45" y="0"/>
                  </a:lnTo>
                  <a:lnTo>
                    <a:pt x="0" y="16"/>
                  </a:lnTo>
                  <a:lnTo>
                    <a:pt x="13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9" name="Freeform 365"/>
            <p:cNvSpPr>
              <a:spLocks/>
            </p:cNvSpPr>
            <p:nvPr/>
          </p:nvSpPr>
          <p:spPr bwMode="auto">
            <a:xfrm>
              <a:off x="3336925" y="1366837"/>
              <a:ext cx="90488" cy="79375"/>
            </a:xfrm>
            <a:custGeom>
              <a:avLst/>
              <a:gdLst>
                <a:gd name="T0" fmla="*/ 32763006 w 57"/>
                <a:gd name="T1" fmla="*/ 126007813 h 50"/>
                <a:gd name="T2" fmla="*/ 143650494 w 57"/>
                <a:gd name="T3" fmla="*/ 85685313 h 50"/>
                <a:gd name="T4" fmla="*/ 113408452 w 57"/>
                <a:gd name="T5" fmla="*/ 0 h 50"/>
                <a:gd name="T6" fmla="*/ 0 w 57"/>
                <a:gd name="T7" fmla="*/ 40322500 h 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" h="50">
                  <a:moveTo>
                    <a:pt x="13" y="50"/>
                  </a:moveTo>
                  <a:lnTo>
                    <a:pt x="57" y="34"/>
                  </a:lnTo>
                  <a:lnTo>
                    <a:pt x="45" y="0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0" name="Freeform 366"/>
            <p:cNvSpPr>
              <a:spLocks/>
            </p:cNvSpPr>
            <p:nvPr/>
          </p:nvSpPr>
          <p:spPr bwMode="auto">
            <a:xfrm>
              <a:off x="2590800" y="1274762"/>
              <a:ext cx="95250" cy="90487"/>
            </a:xfrm>
            <a:custGeom>
              <a:avLst/>
              <a:gdLst>
                <a:gd name="T0" fmla="*/ 57964388 w 60"/>
                <a:gd name="T1" fmla="*/ 143647319 h 57"/>
                <a:gd name="T2" fmla="*/ 151209375 w 60"/>
                <a:gd name="T3" fmla="*/ 68043049 h 57"/>
                <a:gd name="T4" fmla="*/ 90725625 w 60"/>
                <a:gd name="T5" fmla="*/ 0 h 57"/>
                <a:gd name="T6" fmla="*/ 0 w 60"/>
                <a:gd name="T7" fmla="*/ 73083334 h 57"/>
                <a:gd name="T8" fmla="*/ 57964388 w 60"/>
                <a:gd name="T9" fmla="*/ 143647319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" h="57">
                  <a:moveTo>
                    <a:pt x="23" y="57"/>
                  </a:moveTo>
                  <a:lnTo>
                    <a:pt x="60" y="27"/>
                  </a:lnTo>
                  <a:lnTo>
                    <a:pt x="36" y="0"/>
                  </a:lnTo>
                  <a:lnTo>
                    <a:pt x="0" y="29"/>
                  </a:lnTo>
                  <a:lnTo>
                    <a:pt x="23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1" name="Freeform 367"/>
            <p:cNvSpPr>
              <a:spLocks/>
            </p:cNvSpPr>
            <p:nvPr/>
          </p:nvSpPr>
          <p:spPr bwMode="auto">
            <a:xfrm>
              <a:off x="2590800" y="1274762"/>
              <a:ext cx="95250" cy="90487"/>
            </a:xfrm>
            <a:custGeom>
              <a:avLst/>
              <a:gdLst>
                <a:gd name="T0" fmla="*/ 57964388 w 60"/>
                <a:gd name="T1" fmla="*/ 143647319 h 57"/>
                <a:gd name="T2" fmla="*/ 151209375 w 60"/>
                <a:gd name="T3" fmla="*/ 68043049 h 57"/>
                <a:gd name="T4" fmla="*/ 90725625 w 60"/>
                <a:gd name="T5" fmla="*/ 0 h 57"/>
                <a:gd name="T6" fmla="*/ 0 w 60"/>
                <a:gd name="T7" fmla="*/ 73083334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57">
                  <a:moveTo>
                    <a:pt x="23" y="57"/>
                  </a:moveTo>
                  <a:lnTo>
                    <a:pt x="60" y="27"/>
                  </a:lnTo>
                  <a:lnTo>
                    <a:pt x="36" y="0"/>
                  </a:lnTo>
                  <a:lnTo>
                    <a:pt x="0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2" name="Freeform 368"/>
            <p:cNvSpPr>
              <a:spLocks noEditPoints="1"/>
            </p:cNvSpPr>
            <p:nvPr/>
          </p:nvSpPr>
          <p:spPr bwMode="auto">
            <a:xfrm>
              <a:off x="2725738" y="995362"/>
              <a:ext cx="303213" cy="260350"/>
            </a:xfrm>
            <a:custGeom>
              <a:avLst/>
              <a:gdLst>
                <a:gd name="T0" fmla="*/ 332661174 w 191"/>
                <a:gd name="T1" fmla="*/ 191531875 h 164"/>
                <a:gd name="T2" fmla="*/ 481351431 w 191"/>
                <a:gd name="T3" fmla="*/ 70564375 h 164"/>
                <a:gd name="T4" fmla="*/ 425907902 w 191"/>
                <a:gd name="T5" fmla="*/ 0 h 164"/>
                <a:gd name="T6" fmla="*/ 274698278 w 191"/>
                <a:gd name="T7" fmla="*/ 120967500 h 164"/>
                <a:gd name="T8" fmla="*/ 332661174 w 191"/>
                <a:gd name="T9" fmla="*/ 191531875 h 164"/>
                <a:gd name="T10" fmla="*/ 57964483 w 191"/>
                <a:gd name="T11" fmla="*/ 413305625 h 164"/>
                <a:gd name="T12" fmla="*/ 209174107 w 191"/>
                <a:gd name="T13" fmla="*/ 289818763 h 164"/>
                <a:gd name="T14" fmla="*/ 153730579 w 191"/>
                <a:gd name="T15" fmla="*/ 221773750 h 164"/>
                <a:gd name="T16" fmla="*/ 0 w 191"/>
                <a:gd name="T17" fmla="*/ 342741250 h 164"/>
                <a:gd name="T18" fmla="*/ 57964483 w 191"/>
                <a:gd name="T19" fmla="*/ 413305625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1" h="164">
                  <a:moveTo>
                    <a:pt x="132" y="76"/>
                  </a:moveTo>
                  <a:lnTo>
                    <a:pt x="191" y="28"/>
                  </a:lnTo>
                  <a:lnTo>
                    <a:pt x="169" y="0"/>
                  </a:lnTo>
                  <a:lnTo>
                    <a:pt x="109" y="48"/>
                  </a:lnTo>
                  <a:lnTo>
                    <a:pt x="132" y="76"/>
                  </a:lnTo>
                  <a:close/>
                  <a:moveTo>
                    <a:pt x="23" y="164"/>
                  </a:moveTo>
                  <a:lnTo>
                    <a:pt x="83" y="115"/>
                  </a:lnTo>
                  <a:lnTo>
                    <a:pt x="61" y="88"/>
                  </a:lnTo>
                  <a:lnTo>
                    <a:pt x="0" y="136"/>
                  </a:lnTo>
                  <a:lnTo>
                    <a:pt x="23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3" name="Freeform 369"/>
            <p:cNvSpPr>
              <a:spLocks/>
            </p:cNvSpPr>
            <p:nvPr/>
          </p:nvSpPr>
          <p:spPr bwMode="auto">
            <a:xfrm>
              <a:off x="3070225" y="884237"/>
              <a:ext cx="95250" cy="92075"/>
            </a:xfrm>
            <a:custGeom>
              <a:avLst/>
              <a:gdLst>
                <a:gd name="T0" fmla="*/ 57964388 w 60"/>
                <a:gd name="T1" fmla="*/ 146169063 h 58"/>
                <a:gd name="T2" fmla="*/ 151209375 w 60"/>
                <a:gd name="T3" fmla="*/ 70564375 h 58"/>
                <a:gd name="T4" fmla="*/ 93246575 w 60"/>
                <a:gd name="T5" fmla="*/ 0 h 58"/>
                <a:gd name="T6" fmla="*/ 0 w 60"/>
                <a:gd name="T7" fmla="*/ 75604688 h 58"/>
                <a:gd name="T8" fmla="*/ 57964388 w 60"/>
                <a:gd name="T9" fmla="*/ 146169063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" h="58">
                  <a:moveTo>
                    <a:pt x="23" y="58"/>
                  </a:moveTo>
                  <a:lnTo>
                    <a:pt x="60" y="28"/>
                  </a:lnTo>
                  <a:lnTo>
                    <a:pt x="37" y="0"/>
                  </a:lnTo>
                  <a:lnTo>
                    <a:pt x="0" y="30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4" name="Freeform 370"/>
            <p:cNvSpPr>
              <a:spLocks/>
            </p:cNvSpPr>
            <p:nvPr/>
          </p:nvSpPr>
          <p:spPr bwMode="auto">
            <a:xfrm>
              <a:off x="3070225" y="884237"/>
              <a:ext cx="95250" cy="92075"/>
            </a:xfrm>
            <a:custGeom>
              <a:avLst/>
              <a:gdLst>
                <a:gd name="T0" fmla="*/ 57964388 w 60"/>
                <a:gd name="T1" fmla="*/ 146169063 h 58"/>
                <a:gd name="T2" fmla="*/ 151209375 w 60"/>
                <a:gd name="T3" fmla="*/ 70564375 h 58"/>
                <a:gd name="T4" fmla="*/ 93246575 w 60"/>
                <a:gd name="T5" fmla="*/ 0 h 58"/>
                <a:gd name="T6" fmla="*/ 0 w 60"/>
                <a:gd name="T7" fmla="*/ 75604688 h 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58">
                  <a:moveTo>
                    <a:pt x="23" y="58"/>
                  </a:moveTo>
                  <a:lnTo>
                    <a:pt x="60" y="28"/>
                  </a:lnTo>
                  <a:lnTo>
                    <a:pt x="37" y="0"/>
                  </a:lnTo>
                  <a:lnTo>
                    <a:pt x="0" y="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5" name="Freeform 371"/>
            <p:cNvSpPr>
              <a:spLocks/>
            </p:cNvSpPr>
            <p:nvPr/>
          </p:nvSpPr>
          <p:spPr bwMode="auto">
            <a:xfrm>
              <a:off x="2344738" y="1054100"/>
              <a:ext cx="87313" cy="95250"/>
            </a:xfrm>
            <a:custGeom>
              <a:avLst/>
              <a:gdLst>
                <a:gd name="T0" fmla="*/ 75605120 w 55"/>
                <a:gd name="T1" fmla="*/ 151209375 h 60"/>
                <a:gd name="T2" fmla="*/ 138610181 w 55"/>
                <a:gd name="T3" fmla="*/ 47883763 h 60"/>
                <a:gd name="T4" fmla="*/ 60484096 w 55"/>
                <a:gd name="T5" fmla="*/ 0 h 60"/>
                <a:gd name="T6" fmla="*/ 0 w 55"/>
                <a:gd name="T7" fmla="*/ 100806250 h 60"/>
                <a:gd name="T8" fmla="*/ 75605120 w 55"/>
                <a:gd name="T9" fmla="*/ 151209375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60">
                  <a:moveTo>
                    <a:pt x="30" y="60"/>
                  </a:moveTo>
                  <a:lnTo>
                    <a:pt x="55" y="19"/>
                  </a:lnTo>
                  <a:lnTo>
                    <a:pt x="24" y="0"/>
                  </a:lnTo>
                  <a:lnTo>
                    <a:pt x="0" y="40"/>
                  </a:lnTo>
                  <a:lnTo>
                    <a:pt x="30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6" name="Freeform 372"/>
            <p:cNvSpPr>
              <a:spLocks/>
            </p:cNvSpPr>
            <p:nvPr/>
          </p:nvSpPr>
          <p:spPr bwMode="auto">
            <a:xfrm>
              <a:off x="2344738" y="1054100"/>
              <a:ext cx="87313" cy="95250"/>
            </a:xfrm>
            <a:custGeom>
              <a:avLst/>
              <a:gdLst>
                <a:gd name="T0" fmla="*/ 75605120 w 55"/>
                <a:gd name="T1" fmla="*/ 151209375 h 60"/>
                <a:gd name="T2" fmla="*/ 138610181 w 55"/>
                <a:gd name="T3" fmla="*/ 47883763 h 60"/>
                <a:gd name="T4" fmla="*/ 60484096 w 55"/>
                <a:gd name="T5" fmla="*/ 0 h 60"/>
                <a:gd name="T6" fmla="*/ 0 w 55"/>
                <a:gd name="T7" fmla="*/ 100806250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5" h="60">
                  <a:moveTo>
                    <a:pt x="30" y="60"/>
                  </a:moveTo>
                  <a:lnTo>
                    <a:pt x="55" y="19"/>
                  </a:lnTo>
                  <a:lnTo>
                    <a:pt x="24" y="0"/>
                  </a:lnTo>
                  <a:lnTo>
                    <a:pt x="0" y="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7" name="Freeform 373"/>
            <p:cNvSpPr>
              <a:spLocks noEditPoints="1"/>
            </p:cNvSpPr>
            <p:nvPr/>
          </p:nvSpPr>
          <p:spPr bwMode="auto">
            <a:xfrm>
              <a:off x="2433638" y="674687"/>
              <a:ext cx="225425" cy="323850"/>
            </a:xfrm>
            <a:custGeom>
              <a:avLst/>
              <a:gdLst>
                <a:gd name="T0" fmla="*/ 259576888 w 142"/>
                <a:gd name="T1" fmla="*/ 211693125 h 204"/>
                <a:gd name="T2" fmla="*/ 357862188 w 142"/>
                <a:gd name="T3" fmla="*/ 47883763 h 204"/>
                <a:gd name="T4" fmla="*/ 282257500 w 142"/>
                <a:gd name="T5" fmla="*/ 0 h 204"/>
                <a:gd name="T6" fmla="*/ 181451250 w 142"/>
                <a:gd name="T7" fmla="*/ 166330313 h 204"/>
                <a:gd name="T8" fmla="*/ 259576888 w 142"/>
                <a:gd name="T9" fmla="*/ 211693125 h 204"/>
                <a:gd name="T10" fmla="*/ 75604688 w 142"/>
                <a:gd name="T11" fmla="*/ 514111875 h 204"/>
                <a:gd name="T12" fmla="*/ 178931888 w 142"/>
                <a:gd name="T13" fmla="*/ 350302513 h 204"/>
                <a:gd name="T14" fmla="*/ 98286888 w 142"/>
                <a:gd name="T15" fmla="*/ 299899388 h 204"/>
                <a:gd name="T16" fmla="*/ 0 w 142"/>
                <a:gd name="T17" fmla="*/ 468749063 h 204"/>
                <a:gd name="T18" fmla="*/ 75604688 w 142"/>
                <a:gd name="T19" fmla="*/ 514111875 h 2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204">
                  <a:moveTo>
                    <a:pt x="103" y="84"/>
                  </a:moveTo>
                  <a:lnTo>
                    <a:pt x="142" y="19"/>
                  </a:lnTo>
                  <a:lnTo>
                    <a:pt x="112" y="0"/>
                  </a:lnTo>
                  <a:lnTo>
                    <a:pt x="72" y="66"/>
                  </a:lnTo>
                  <a:lnTo>
                    <a:pt x="103" y="84"/>
                  </a:lnTo>
                  <a:close/>
                  <a:moveTo>
                    <a:pt x="30" y="204"/>
                  </a:moveTo>
                  <a:lnTo>
                    <a:pt x="71" y="139"/>
                  </a:lnTo>
                  <a:lnTo>
                    <a:pt x="39" y="119"/>
                  </a:lnTo>
                  <a:lnTo>
                    <a:pt x="0" y="186"/>
                  </a:lnTo>
                  <a:lnTo>
                    <a:pt x="30" y="2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8" name="Freeform 374"/>
            <p:cNvSpPr>
              <a:spLocks/>
            </p:cNvSpPr>
            <p:nvPr/>
          </p:nvSpPr>
          <p:spPr bwMode="auto">
            <a:xfrm>
              <a:off x="2660650" y="525462"/>
              <a:ext cx="87313" cy="93662"/>
            </a:xfrm>
            <a:custGeom>
              <a:avLst/>
              <a:gdLst>
                <a:gd name="T0" fmla="*/ 80645462 w 55"/>
                <a:gd name="T1" fmla="*/ 148687631 h 59"/>
                <a:gd name="T2" fmla="*/ 138610181 w 55"/>
                <a:gd name="T3" fmla="*/ 45362570 h 59"/>
                <a:gd name="T4" fmla="*/ 63005061 w 55"/>
                <a:gd name="T5" fmla="*/ 0 h 59"/>
                <a:gd name="T6" fmla="*/ 0 w 55"/>
                <a:gd name="T7" fmla="*/ 103325061 h 59"/>
                <a:gd name="T8" fmla="*/ 80645462 w 55"/>
                <a:gd name="T9" fmla="*/ 148687631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59">
                  <a:moveTo>
                    <a:pt x="32" y="59"/>
                  </a:moveTo>
                  <a:lnTo>
                    <a:pt x="55" y="18"/>
                  </a:lnTo>
                  <a:lnTo>
                    <a:pt x="25" y="0"/>
                  </a:lnTo>
                  <a:lnTo>
                    <a:pt x="0" y="41"/>
                  </a:lnTo>
                  <a:lnTo>
                    <a:pt x="32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9" name="Freeform 375"/>
            <p:cNvSpPr>
              <a:spLocks/>
            </p:cNvSpPr>
            <p:nvPr/>
          </p:nvSpPr>
          <p:spPr bwMode="auto">
            <a:xfrm>
              <a:off x="2660650" y="525462"/>
              <a:ext cx="87313" cy="93662"/>
            </a:xfrm>
            <a:custGeom>
              <a:avLst/>
              <a:gdLst>
                <a:gd name="T0" fmla="*/ 80645462 w 55"/>
                <a:gd name="T1" fmla="*/ 148687631 h 59"/>
                <a:gd name="T2" fmla="*/ 138610181 w 55"/>
                <a:gd name="T3" fmla="*/ 45362570 h 59"/>
                <a:gd name="T4" fmla="*/ 63005061 w 55"/>
                <a:gd name="T5" fmla="*/ 0 h 59"/>
                <a:gd name="T6" fmla="*/ 0 w 55"/>
                <a:gd name="T7" fmla="*/ 103325061 h 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5" h="59">
                  <a:moveTo>
                    <a:pt x="32" y="59"/>
                  </a:moveTo>
                  <a:lnTo>
                    <a:pt x="55" y="18"/>
                  </a:lnTo>
                  <a:lnTo>
                    <a:pt x="25" y="0"/>
                  </a:lnTo>
                  <a:lnTo>
                    <a:pt x="0" y="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50" name="Rectangle 376"/>
            <p:cNvSpPr>
              <a:spLocks noChangeArrowheads="1"/>
            </p:cNvSpPr>
            <p:nvPr/>
          </p:nvSpPr>
          <p:spPr bwMode="auto">
            <a:xfrm>
              <a:off x="2816225" y="1968500"/>
              <a:ext cx="71438" cy="57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251" name="Freeform 377"/>
            <p:cNvSpPr>
              <a:spLocks/>
            </p:cNvSpPr>
            <p:nvPr/>
          </p:nvSpPr>
          <p:spPr bwMode="auto">
            <a:xfrm>
              <a:off x="2816225" y="1968500"/>
              <a:ext cx="71438" cy="57150"/>
            </a:xfrm>
            <a:custGeom>
              <a:avLst/>
              <a:gdLst>
                <a:gd name="T0" fmla="*/ 0 w 45"/>
                <a:gd name="T1" fmla="*/ 90725625 h 36"/>
                <a:gd name="T2" fmla="*/ 113408619 w 45"/>
                <a:gd name="T3" fmla="*/ 90725625 h 36"/>
                <a:gd name="T4" fmla="*/ 113408619 w 45"/>
                <a:gd name="T5" fmla="*/ 0 h 36"/>
                <a:gd name="T6" fmla="*/ 0 w 45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36">
                  <a:moveTo>
                    <a:pt x="0" y="36"/>
                  </a:moveTo>
                  <a:lnTo>
                    <a:pt x="45" y="36"/>
                  </a:lnTo>
                  <a:lnTo>
                    <a:pt x="4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52" name="Freeform 378"/>
            <p:cNvSpPr>
              <a:spLocks noEditPoints="1"/>
            </p:cNvSpPr>
            <p:nvPr/>
          </p:nvSpPr>
          <p:spPr bwMode="auto">
            <a:xfrm>
              <a:off x="2995613" y="1968500"/>
              <a:ext cx="379413" cy="57150"/>
            </a:xfrm>
            <a:custGeom>
              <a:avLst/>
              <a:gdLst>
                <a:gd name="T0" fmla="*/ 385585208 w 239"/>
                <a:gd name="T1" fmla="*/ 90725625 h 36"/>
                <a:gd name="T2" fmla="*/ 602318931 w 239"/>
                <a:gd name="T3" fmla="*/ 90725625 h 36"/>
                <a:gd name="T4" fmla="*/ 602318931 w 239"/>
                <a:gd name="T5" fmla="*/ 0 h 36"/>
                <a:gd name="T6" fmla="*/ 385585208 w 239"/>
                <a:gd name="T7" fmla="*/ 0 h 36"/>
                <a:gd name="T8" fmla="*/ 385585208 w 239"/>
                <a:gd name="T9" fmla="*/ 90725625 h 36"/>
                <a:gd name="T10" fmla="*/ 0 w 239"/>
                <a:gd name="T11" fmla="*/ 90725625 h 36"/>
                <a:gd name="T12" fmla="*/ 216733723 w 239"/>
                <a:gd name="T13" fmla="*/ 90725625 h 36"/>
                <a:gd name="T14" fmla="*/ 216733723 w 239"/>
                <a:gd name="T15" fmla="*/ 0 h 36"/>
                <a:gd name="T16" fmla="*/ 0 w 239"/>
                <a:gd name="T17" fmla="*/ 0 h 36"/>
                <a:gd name="T18" fmla="*/ 0 w 239"/>
                <a:gd name="T19" fmla="*/ 90725625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36">
                  <a:moveTo>
                    <a:pt x="153" y="36"/>
                  </a:moveTo>
                  <a:lnTo>
                    <a:pt x="239" y="36"/>
                  </a:lnTo>
                  <a:lnTo>
                    <a:pt x="239" y="0"/>
                  </a:lnTo>
                  <a:lnTo>
                    <a:pt x="153" y="0"/>
                  </a:lnTo>
                  <a:lnTo>
                    <a:pt x="153" y="36"/>
                  </a:lnTo>
                  <a:close/>
                  <a:moveTo>
                    <a:pt x="0" y="36"/>
                  </a:moveTo>
                  <a:lnTo>
                    <a:pt x="86" y="36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53" name="Rectangle 379"/>
            <p:cNvSpPr>
              <a:spLocks noChangeArrowheads="1"/>
            </p:cNvSpPr>
            <p:nvPr/>
          </p:nvSpPr>
          <p:spPr bwMode="auto">
            <a:xfrm>
              <a:off x="3475038" y="1968500"/>
              <a:ext cx="79375" cy="57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254" name="Freeform 380"/>
            <p:cNvSpPr>
              <a:spLocks/>
            </p:cNvSpPr>
            <p:nvPr/>
          </p:nvSpPr>
          <p:spPr bwMode="auto">
            <a:xfrm>
              <a:off x="3475038" y="1968500"/>
              <a:ext cx="79375" cy="57150"/>
            </a:xfrm>
            <a:custGeom>
              <a:avLst/>
              <a:gdLst>
                <a:gd name="T0" fmla="*/ 0 w 50"/>
                <a:gd name="T1" fmla="*/ 90725625 h 36"/>
                <a:gd name="T2" fmla="*/ 126007813 w 50"/>
                <a:gd name="T3" fmla="*/ 90725625 h 36"/>
                <a:gd name="T4" fmla="*/ 126007813 w 50"/>
                <a:gd name="T5" fmla="*/ 0 h 36"/>
                <a:gd name="T6" fmla="*/ 0 w 50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36">
                  <a:moveTo>
                    <a:pt x="0" y="36"/>
                  </a:moveTo>
                  <a:lnTo>
                    <a:pt x="50" y="36"/>
                  </a:lnTo>
                  <a:lnTo>
                    <a:pt x="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55" name="Rectangle 381"/>
            <p:cNvSpPr>
              <a:spLocks noChangeArrowheads="1"/>
            </p:cNvSpPr>
            <p:nvPr/>
          </p:nvSpPr>
          <p:spPr bwMode="auto">
            <a:xfrm>
              <a:off x="261938" y="1968500"/>
              <a:ext cx="71438" cy="57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256" name="Freeform 382"/>
            <p:cNvSpPr>
              <a:spLocks/>
            </p:cNvSpPr>
            <p:nvPr/>
          </p:nvSpPr>
          <p:spPr bwMode="auto">
            <a:xfrm>
              <a:off x="261938" y="1968500"/>
              <a:ext cx="71438" cy="57150"/>
            </a:xfrm>
            <a:custGeom>
              <a:avLst/>
              <a:gdLst>
                <a:gd name="T0" fmla="*/ 0 w 45"/>
                <a:gd name="T1" fmla="*/ 90725625 h 36"/>
                <a:gd name="T2" fmla="*/ 113408619 w 45"/>
                <a:gd name="T3" fmla="*/ 90725625 h 36"/>
                <a:gd name="T4" fmla="*/ 113408619 w 45"/>
                <a:gd name="T5" fmla="*/ 0 h 36"/>
                <a:gd name="T6" fmla="*/ 0 w 45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36">
                  <a:moveTo>
                    <a:pt x="0" y="36"/>
                  </a:moveTo>
                  <a:lnTo>
                    <a:pt x="45" y="36"/>
                  </a:lnTo>
                  <a:lnTo>
                    <a:pt x="4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57" name="Freeform 383"/>
            <p:cNvSpPr>
              <a:spLocks noEditPoints="1"/>
            </p:cNvSpPr>
            <p:nvPr/>
          </p:nvSpPr>
          <p:spPr bwMode="auto">
            <a:xfrm>
              <a:off x="439738" y="1968500"/>
              <a:ext cx="358775" cy="57150"/>
            </a:xfrm>
            <a:custGeom>
              <a:avLst/>
              <a:gdLst>
                <a:gd name="T0" fmla="*/ 365423450 w 226"/>
                <a:gd name="T1" fmla="*/ 90725625 h 36"/>
                <a:gd name="T2" fmla="*/ 569555313 w 226"/>
                <a:gd name="T3" fmla="*/ 90725625 h 36"/>
                <a:gd name="T4" fmla="*/ 569555313 w 226"/>
                <a:gd name="T5" fmla="*/ 0 h 36"/>
                <a:gd name="T6" fmla="*/ 365423450 w 226"/>
                <a:gd name="T7" fmla="*/ 0 h 36"/>
                <a:gd name="T8" fmla="*/ 365423450 w 226"/>
                <a:gd name="T9" fmla="*/ 90725625 h 36"/>
                <a:gd name="T10" fmla="*/ 0 w 226"/>
                <a:gd name="T11" fmla="*/ 90725625 h 36"/>
                <a:gd name="T12" fmla="*/ 206652813 w 226"/>
                <a:gd name="T13" fmla="*/ 90725625 h 36"/>
                <a:gd name="T14" fmla="*/ 206652813 w 226"/>
                <a:gd name="T15" fmla="*/ 0 h 36"/>
                <a:gd name="T16" fmla="*/ 0 w 226"/>
                <a:gd name="T17" fmla="*/ 0 h 36"/>
                <a:gd name="T18" fmla="*/ 0 w 226"/>
                <a:gd name="T19" fmla="*/ 90725625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6" h="36">
                  <a:moveTo>
                    <a:pt x="145" y="36"/>
                  </a:moveTo>
                  <a:lnTo>
                    <a:pt x="226" y="36"/>
                  </a:lnTo>
                  <a:lnTo>
                    <a:pt x="226" y="0"/>
                  </a:lnTo>
                  <a:lnTo>
                    <a:pt x="145" y="0"/>
                  </a:lnTo>
                  <a:lnTo>
                    <a:pt x="145" y="36"/>
                  </a:lnTo>
                  <a:close/>
                  <a:moveTo>
                    <a:pt x="0" y="36"/>
                  </a:moveTo>
                  <a:lnTo>
                    <a:pt x="82" y="36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58" name="Rectangle 384"/>
            <p:cNvSpPr>
              <a:spLocks noChangeArrowheads="1"/>
            </p:cNvSpPr>
            <p:nvPr/>
          </p:nvSpPr>
          <p:spPr bwMode="auto">
            <a:xfrm>
              <a:off x="898525" y="1968500"/>
              <a:ext cx="79375" cy="57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259" name="Freeform 385"/>
            <p:cNvSpPr>
              <a:spLocks/>
            </p:cNvSpPr>
            <p:nvPr/>
          </p:nvSpPr>
          <p:spPr bwMode="auto">
            <a:xfrm>
              <a:off x="898525" y="1968500"/>
              <a:ext cx="79375" cy="57150"/>
            </a:xfrm>
            <a:custGeom>
              <a:avLst/>
              <a:gdLst>
                <a:gd name="T0" fmla="*/ 0 w 50"/>
                <a:gd name="T1" fmla="*/ 90725625 h 36"/>
                <a:gd name="T2" fmla="*/ 126007813 w 50"/>
                <a:gd name="T3" fmla="*/ 90725625 h 36"/>
                <a:gd name="T4" fmla="*/ 126007813 w 50"/>
                <a:gd name="T5" fmla="*/ 0 h 36"/>
                <a:gd name="T6" fmla="*/ 0 w 50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36">
                  <a:moveTo>
                    <a:pt x="0" y="36"/>
                  </a:moveTo>
                  <a:lnTo>
                    <a:pt x="50" y="36"/>
                  </a:lnTo>
                  <a:lnTo>
                    <a:pt x="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80" name="文本框 767"/>
          <p:cNvSpPr txBox="1">
            <a:spLocks noChangeArrowheads="1"/>
          </p:cNvSpPr>
          <p:nvPr/>
        </p:nvSpPr>
        <p:spPr bwMode="auto">
          <a:xfrm>
            <a:off x="3214688" y="1341440"/>
            <a:ext cx="7056437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zh-CN" altLang="en-US" sz="6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600">
                <a:latin typeface="微软雅黑" panose="020B0503020204020204" pitchFamily="34" charset="-122"/>
                <a:ea typeface="微软雅黑" panose="020B0503020204020204" pitchFamily="34" charset="-122"/>
              </a:rPr>
              <a:t>       2015</a:t>
            </a:r>
          </a:p>
        </p:txBody>
      </p:sp>
      <p:sp>
        <p:nvSpPr>
          <p:cNvPr id="4481" name="文本框 768"/>
          <p:cNvSpPr txBox="1">
            <a:spLocks noChangeArrowheads="1"/>
          </p:cNvSpPr>
          <p:nvPr/>
        </p:nvSpPr>
        <p:spPr bwMode="auto">
          <a:xfrm>
            <a:off x="2930526" y="5083176"/>
            <a:ext cx="6508751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时空的波澜</a:t>
            </a:r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82" name="文本框 767"/>
          <p:cNvSpPr txBox="1">
            <a:spLocks noChangeArrowheads="1"/>
          </p:cNvSpPr>
          <p:nvPr/>
        </p:nvSpPr>
        <p:spPr bwMode="auto">
          <a:xfrm>
            <a:off x="2135560" y="1344734"/>
            <a:ext cx="676555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Hans" altLang="en-US" sz="6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天文选修课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0" grpId="0" autoUpdateAnimBg="0"/>
      <p:bldP spid="4481" grpId="0" autoUpdateAnimBg="0"/>
      <p:bldP spid="4482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8"/>
              <p:cNvSpPr txBox="1"/>
              <p:nvPr/>
            </p:nvSpPr>
            <p:spPr>
              <a:xfrm>
                <a:off x="615406" y="187814"/>
                <a:ext cx="99045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静止质量为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的质点在外力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dirty="0"/>
                  <a:t>作用下，经过时间间隔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zh-CN" altLang="en-US" dirty="0"/>
                  <a:t>，质量为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，质量增量为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𝑑𝑚</m:t>
                    </m:r>
                  </m:oMath>
                </a14:m>
                <a:r>
                  <a:rPr lang="zh-CN" altLang="en-US" dirty="0"/>
                  <a:t>，速度为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，速度增量为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𝑑𝑣</m:t>
                    </m:r>
                  </m:oMath>
                </a14:m>
                <a:r>
                  <a:rPr lang="zh-CN" altLang="en-US" dirty="0"/>
                  <a:t>，位移为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，动量增量为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𝑑𝑝</m:t>
                    </m:r>
                  </m:oMath>
                </a14:m>
                <a:r>
                  <a:rPr lang="zh-CN" altLang="en-US" dirty="0"/>
                  <a:t>，总能量增量为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𝑑𝐸</m:t>
                    </m:r>
                  </m:oMath>
                </a14:m>
                <a:r>
                  <a:rPr lang="zh-CN" altLang="en-US" dirty="0"/>
                  <a:t>，真空中光速为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06" y="187814"/>
                <a:ext cx="9904548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554" t="-7547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054601" y="756623"/>
                <a:ext cx="3864741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𝐹𝑑𝑥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𝑣𝑑𝑝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𝑣𝑑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𝑚𝑣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601" y="756623"/>
                <a:ext cx="3864741" cy="6182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428216" y="1738325"/>
            <a:ext cx="82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又有：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450228" y="1681259"/>
                <a:ext cx="1602378" cy="91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228" y="1681259"/>
                <a:ext cx="1602378" cy="9112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247304" y="1828798"/>
                <a:ext cx="5100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304" y="1828798"/>
                <a:ext cx="51007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955178" y="1639099"/>
                <a:ext cx="1611084" cy="937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178" y="1639099"/>
                <a:ext cx="1611084" cy="93711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007921" y="1828798"/>
                <a:ext cx="5100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21" y="1828798"/>
                <a:ext cx="51007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648626" y="1670139"/>
                <a:ext cx="2200778" cy="669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626" y="1670139"/>
                <a:ext cx="2200778" cy="66947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180886" y="2693994"/>
                <a:ext cx="27780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 ∴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886" y="2693994"/>
                <a:ext cx="277803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840730" y="2693994"/>
                <a:ext cx="5100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730" y="2693994"/>
                <a:ext cx="51007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613306" y="2688543"/>
                <a:ext cx="2882537" cy="374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306" y="2688543"/>
                <a:ext cx="2882537" cy="374783"/>
              </a:xfrm>
              <a:prstGeom prst="rect">
                <a:avLst/>
              </a:prstGeom>
              <a:blipFill rotWithShape="0">
                <a:blip r:embed="rId1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630381" y="3435032"/>
                <a:ext cx="5100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381" y="3435032"/>
                <a:ext cx="510075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2180886" y="3279565"/>
                <a:ext cx="3202888" cy="652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886" y="3279565"/>
                <a:ext cx="3202888" cy="65261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5686710" y="3337498"/>
                <a:ext cx="3406916" cy="652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∵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均为常数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710" y="3337498"/>
                <a:ext cx="3406916" cy="65261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630381" y="4267307"/>
                <a:ext cx="5100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381" y="4267307"/>
                <a:ext cx="510075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180886" y="4126286"/>
                <a:ext cx="4395962" cy="648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886" y="4126286"/>
                <a:ext cx="4395962" cy="64825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643094" y="4267307"/>
                <a:ext cx="5100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094" y="4267307"/>
                <a:ext cx="510075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7153169" y="4272267"/>
                <a:ext cx="2359711" cy="374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𝑚𝑣𝑑𝑣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69" y="4272267"/>
                <a:ext cx="2359711" cy="37478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643094" y="1329108"/>
                <a:ext cx="358605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⋯⋯⋯⋯⋯⋯⋯⋯⋯⋯⋯⋯⋯</m:t>
                      </m:r>
                      <m:r>
                        <m:rPr>
                          <m:nor/>
                        </m:rPr>
                        <a:rPr lang="en-US" altLang="zh-CN" dirty="0" smtClean="0"/>
                        <m:t>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094" y="1329108"/>
                <a:ext cx="3586057" cy="369332"/>
              </a:xfrm>
              <a:prstGeom prst="rect">
                <a:avLst/>
              </a:prstGeom>
              <a:blipFill rotWithShape="0">
                <a:blip r:embed="rId19"/>
                <a:stretch>
                  <a:fillRect r="-850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9321282" y="4277718"/>
                <a:ext cx="9125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⋯⋯</m:t>
                    </m:r>
                  </m:oMath>
                </a14:m>
                <a:r>
                  <a:rPr lang="zh-CN" altLang="en-US" dirty="0"/>
                  <a:t>②</a:t>
                </a: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282" y="4277718"/>
                <a:ext cx="912533" cy="369332"/>
              </a:xfrm>
              <a:prstGeom prst="rect">
                <a:avLst/>
              </a:prstGeom>
              <a:blipFill rotWithShape="0">
                <a:blip r:embed="rId20"/>
                <a:stretch>
                  <a:fillRect t="-15000" r="-6000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1428216" y="4882074"/>
                <a:ext cx="20586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将</m:t>
                    </m:r>
                  </m:oMath>
                </a14:m>
                <a:r>
                  <a:rPr lang="zh-CN" altLang="en-US" dirty="0"/>
                  <a:t>②代入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 smtClean="0"/>
                      <m:t>①</m:t>
                    </m:r>
                  </m:oMath>
                </a14:m>
                <a:r>
                  <a:rPr lang="zh-CN" altLang="en-US" dirty="0"/>
                  <a:t>，得：</a:t>
                </a: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216" y="4882074"/>
                <a:ext cx="2058646" cy="369332"/>
              </a:xfrm>
              <a:prstGeom prst="rect">
                <a:avLst/>
              </a:prstGeom>
              <a:blipFill rotWithShape="0">
                <a:blip r:embed="rId21"/>
                <a:stretch>
                  <a:fillRect l="-888" t="-15000" r="-1479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3106485" y="1323160"/>
                <a:ext cx="37264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𝑚𝑑𝑣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𝑣𝑑𝑚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𝑚𝑣𝑑𝑣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485" y="1323160"/>
                <a:ext cx="3726405" cy="36933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3356638" y="4892485"/>
                <a:ext cx="38349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38" y="4892485"/>
                <a:ext cx="3834976" cy="36933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/>
          <p:cNvSpPr/>
          <p:nvPr/>
        </p:nvSpPr>
        <p:spPr>
          <a:xfrm>
            <a:off x="1428216" y="5503991"/>
            <a:ext cx="2624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质点总能量增量和为：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4076817" y="5283685"/>
                <a:ext cx="5132553" cy="818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817" y="5283685"/>
                <a:ext cx="5132553" cy="818879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1228857" y="6171442"/>
            <a:ext cx="3755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即：当质点静止时，其总能量为：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4854425" y="6125908"/>
                <a:ext cx="1269060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425" y="6125908"/>
                <a:ext cx="1269060" cy="407099"/>
              </a:xfrm>
              <a:prstGeom prst="rect">
                <a:avLst/>
              </a:prstGeom>
              <a:blipFill rotWithShape="0">
                <a:blip r:embed="rId25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1255238" y="91174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证明：</a:t>
            </a:r>
          </a:p>
        </p:txBody>
      </p:sp>
    </p:spTree>
    <p:extLst>
      <p:ext uri="{BB962C8B-B14F-4D97-AF65-F5344CB8AC3E}">
        <p14:creationId xmlns:p14="http://schemas.microsoft.com/office/powerpoint/2010/main" val="309273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六边形 13"/>
          <p:cNvSpPr>
            <a:spLocks noChangeArrowheads="1"/>
          </p:cNvSpPr>
          <p:nvPr/>
        </p:nvSpPr>
        <p:spPr bwMode="auto">
          <a:xfrm>
            <a:off x="-2619375" y="2060577"/>
            <a:ext cx="5934075" cy="5116513"/>
          </a:xfrm>
          <a:prstGeom prst="hexagon">
            <a:avLst>
              <a:gd name="adj" fmla="val 24995"/>
              <a:gd name="vf" fmla="val 115470"/>
            </a:avLst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2291" name="六边形 14"/>
          <p:cNvSpPr>
            <a:spLocks noChangeArrowheads="1"/>
          </p:cNvSpPr>
          <p:nvPr/>
        </p:nvSpPr>
        <p:spPr bwMode="auto">
          <a:xfrm>
            <a:off x="550864" y="3614740"/>
            <a:ext cx="3952875" cy="3406775"/>
          </a:xfrm>
          <a:prstGeom prst="hexagon">
            <a:avLst>
              <a:gd name="adj" fmla="val 25006"/>
              <a:gd name="vf" fmla="val 115470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2292" name="六边形 15"/>
          <p:cNvSpPr>
            <a:spLocks noChangeArrowheads="1"/>
          </p:cNvSpPr>
          <p:nvPr/>
        </p:nvSpPr>
        <p:spPr bwMode="auto">
          <a:xfrm>
            <a:off x="3951289" y="5157788"/>
            <a:ext cx="1590675" cy="1370012"/>
          </a:xfrm>
          <a:prstGeom prst="hexagon">
            <a:avLst>
              <a:gd name="adj" fmla="val 25022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2293" name="六边形 16"/>
          <p:cNvSpPr>
            <a:spLocks noChangeArrowheads="1"/>
          </p:cNvSpPr>
          <p:nvPr/>
        </p:nvSpPr>
        <p:spPr bwMode="auto">
          <a:xfrm>
            <a:off x="5541963" y="5318127"/>
            <a:ext cx="1592263" cy="1370013"/>
          </a:xfrm>
          <a:prstGeom prst="hexagon">
            <a:avLst>
              <a:gd name="adj" fmla="val 25047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2294" name="六边形 17"/>
          <p:cNvSpPr>
            <a:spLocks noChangeArrowheads="1"/>
          </p:cNvSpPr>
          <p:nvPr/>
        </p:nvSpPr>
        <p:spPr bwMode="auto">
          <a:xfrm>
            <a:off x="6484939" y="4797427"/>
            <a:ext cx="2924175" cy="2519363"/>
          </a:xfrm>
          <a:prstGeom prst="hexagon">
            <a:avLst>
              <a:gd name="adj" fmla="val 25014"/>
              <a:gd name="vf" fmla="val 115470"/>
            </a:avLst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2295" name="六边形 18"/>
          <p:cNvSpPr>
            <a:spLocks noChangeArrowheads="1"/>
          </p:cNvSpPr>
          <p:nvPr/>
        </p:nvSpPr>
        <p:spPr bwMode="auto">
          <a:xfrm>
            <a:off x="9115426" y="5157788"/>
            <a:ext cx="1254125" cy="1079500"/>
          </a:xfrm>
          <a:prstGeom prst="hexagon">
            <a:avLst>
              <a:gd name="adj" fmla="val 25037"/>
              <a:gd name="vf" fmla="val 115470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2296" name="文本框 19"/>
          <p:cNvSpPr txBox="1">
            <a:spLocks noChangeArrowheads="1"/>
          </p:cNvSpPr>
          <p:nvPr/>
        </p:nvSpPr>
        <p:spPr bwMode="auto">
          <a:xfrm>
            <a:off x="5930900" y="3256260"/>
            <a:ext cx="403225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浅谈广义相对论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7" name="文本框 20"/>
          <p:cNvSpPr txBox="1">
            <a:spLocks noChangeArrowheads="1"/>
          </p:cNvSpPr>
          <p:nvPr/>
        </p:nvSpPr>
        <p:spPr bwMode="auto">
          <a:xfrm>
            <a:off x="4510090" y="2316163"/>
            <a:ext cx="1284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nimBg="1" autoUpdateAnimBg="0"/>
      <p:bldP spid="12291" grpId="0" animBg="1" autoUpdateAnimBg="0"/>
      <p:bldP spid="12292" grpId="0" animBg="1" autoUpdateAnimBg="0"/>
      <p:bldP spid="12293" grpId="0" animBg="1" autoUpdateAnimBg="0"/>
      <p:bldP spid="12294" grpId="0" animBg="1" autoUpdateAnimBg="0"/>
      <p:bldP spid="12295" grpId="0" animBg="1" autoUpdateAnimBg="0"/>
      <p:bldP spid="12296" grpId="0" autoUpdateAnimBg="0"/>
      <p:bldP spid="12297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339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340" name="矩形 3"/>
          <p:cNvSpPr>
            <a:spLocks noChangeArrowheads="1"/>
          </p:cNvSpPr>
          <p:nvPr/>
        </p:nvSpPr>
        <p:spPr bwMode="auto">
          <a:xfrm>
            <a:off x="890468" y="322818"/>
            <a:ext cx="20313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Hans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牛顿万有引力定律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3" name="矩形 9"/>
          <p:cNvSpPr>
            <a:spLocks noChangeArrowheads="1"/>
          </p:cNvSpPr>
          <p:nvPr/>
        </p:nvSpPr>
        <p:spPr bwMode="auto">
          <a:xfrm>
            <a:off x="7978776" y="4806952"/>
            <a:ext cx="25558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 Aliquam vitae.Lorem ipsum dolor sit amet  elit Aliquam vitae.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4344" name="文本框 10"/>
          <p:cNvSpPr txBox="1">
            <a:spLocks noChangeArrowheads="1"/>
          </p:cNvSpPr>
          <p:nvPr/>
        </p:nvSpPr>
        <p:spPr bwMode="auto">
          <a:xfrm>
            <a:off x="7948613" y="4379915"/>
            <a:ext cx="24177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单击输入您的标题文字</a:t>
            </a:r>
          </a:p>
        </p:txBody>
      </p:sp>
      <p:sp>
        <p:nvSpPr>
          <p:cNvPr id="14345" name="矩形 11"/>
          <p:cNvSpPr>
            <a:spLocks noChangeArrowheads="1"/>
          </p:cNvSpPr>
          <p:nvPr/>
        </p:nvSpPr>
        <p:spPr bwMode="auto">
          <a:xfrm>
            <a:off x="1430292" y="5247590"/>
            <a:ext cx="34427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引力具有超距性？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346" name="文本框 12"/>
          <p:cNvSpPr txBox="1">
            <a:spLocks noChangeArrowheads="1"/>
          </p:cNvSpPr>
          <p:nvPr/>
        </p:nvSpPr>
        <p:spPr bwMode="auto">
          <a:xfrm>
            <a:off x="1559496" y="1412776"/>
            <a:ext cx="24177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一个苹果砸出了一个震惊小伙伴的公式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CD5027-F2B7-4345-9844-DBEEC210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808" y="1057151"/>
            <a:ext cx="4765843" cy="5800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0B515-E473-5E48-A6BF-8C5C411BA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77" y="1995775"/>
            <a:ext cx="3327400" cy="22098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EA4F7B4-7F9D-1746-82F4-5CEE6505F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7073" y="4426081"/>
            <a:ext cx="24177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Han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假如有一天太阳突然消失了。。。。。。。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nimBg="1" autoUpdateAnimBg="0"/>
      <p:bldP spid="14339" grpId="0" animBg="1" autoUpdateAnimBg="0"/>
      <p:bldP spid="14340" grpId="0" autoUpdateAnimBg="0"/>
      <p:bldP spid="14343" grpId="0" autoUpdateAnimBg="0"/>
      <p:bldP spid="14344" grpId="0" autoUpdateAnimBg="0"/>
      <p:bldP spid="14345" grpId="0" autoUpdateAnimBg="0"/>
      <p:bldP spid="14346" grpId="0" autoUpdateAnimBg="0"/>
      <p:bldP spid="13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339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340" name="矩形 3"/>
          <p:cNvSpPr>
            <a:spLocks noChangeArrowheads="1"/>
          </p:cNvSpPr>
          <p:nvPr/>
        </p:nvSpPr>
        <p:spPr bwMode="auto">
          <a:xfrm>
            <a:off x="890468" y="322818"/>
            <a:ext cx="20313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Hans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牛顿万有引力定律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3" name="矩形 9"/>
          <p:cNvSpPr>
            <a:spLocks noChangeArrowheads="1"/>
          </p:cNvSpPr>
          <p:nvPr/>
        </p:nvSpPr>
        <p:spPr bwMode="auto">
          <a:xfrm>
            <a:off x="7978776" y="4806952"/>
            <a:ext cx="25558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 Aliquam vitae.Lorem ipsum dolor sit amet  elit Aliquam vitae.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4344" name="文本框 10"/>
          <p:cNvSpPr txBox="1">
            <a:spLocks noChangeArrowheads="1"/>
          </p:cNvSpPr>
          <p:nvPr/>
        </p:nvSpPr>
        <p:spPr bwMode="auto">
          <a:xfrm>
            <a:off x="7948613" y="4379915"/>
            <a:ext cx="24177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单击输入您的标题文字</a:t>
            </a:r>
          </a:p>
        </p:txBody>
      </p:sp>
      <p:sp>
        <p:nvSpPr>
          <p:cNvPr id="14345" name="矩形 11"/>
          <p:cNvSpPr>
            <a:spLocks noChangeArrowheads="1"/>
          </p:cNvSpPr>
          <p:nvPr/>
        </p:nvSpPr>
        <p:spPr bwMode="auto">
          <a:xfrm>
            <a:off x="1430292" y="5247590"/>
            <a:ext cx="34427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引力具有超距性？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346" name="文本框 12"/>
          <p:cNvSpPr txBox="1">
            <a:spLocks noChangeArrowheads="1"/>
          </p:cNvSpPr>
          <p:nvPr/>
        </p:nvSpPr>
        <p:spPr bwMode="auto">
          <a:xfrm>
            <a:off x="1559496" y="1412776"/>
            <a:ext cx="24177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一个苹果砸出了一个震惊小伙伴的公式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CD5027-F2B7-4345-9844-DBEEC210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808" y="1057151"/>
            <a:ext cx="4765843" cy="580084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EA4F7B4-7F9D-1746-82F4-5CEE6505F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048" y="4256804"/>
            <a:ext cx="24177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Han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假如有一天太阳突然消失了。。。。。。。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2">
            <a:extLst>
              <a:ext uri="{FF2B5EF4-FFF2-40B4-BE49-F238E27FC236}">
                <a16:creationId xmlns:a16="http://schemas.microsoft.com/office/drawing/2014/main" id="{C8208FF7-D9DF-7043-9ADC-4409E460D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292" y="769731"/>
            <a:ext cx="24177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Han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Hans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假如有一天太阳突然消失了。。。。。。。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D99E8-3490-8340-9210-3875FC8C9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14" y="1997551"/>
            <a:ext cx="4043702" cy="404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5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nimBg="1" autoUpdateAnimBg="0"/>
      <p:bldP spid="14339" grpId="0" animBg="1" autoUpdateAnimBg="0"/>
      <p:bldP spid="14340" grpId="0" autoUpdateAnimBg="0"/>
      <p:bldP spid="14343" grpId="0" autoUpdateAnimBg="0"/>
      <p:bldP spid="14344" grpId="0" autoUpdateAnimBg="0"/>
      <p:bldP spid="14345" grpId="0" autoUpdateAnimBg="0"/>
      <p:bldP spid="14346" grpId="0" autoUpdateAnimBg="0"/>
      <p:bldP spid="13" grpId="0" autoUpdateAnimBg="0"/>
      <p:bldP spid="1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3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4" name="矩形 3"/>
          <p:cNvSpPr>
            <a:spLocks noChangeArrowheads="1"/>
          </p:cNvSpPr>
          <p:nvPr/>
        </p:nvSpPr>
        <p:spPr bwMode="auto">
          <a:xfrm>
            <a:off x="808509" y="388939"/>
            <a:ext cx="2262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Hans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牛顿和爱因斯坦打架</a:t>
            </a:r>
            <a:endParaRPr lang="en-US" altLang="zh-Han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5" name="圆角矩形 4"/>
          <p:cNvSpPr>
            <a:spLocks noChangeArrowheads="1"/>
          </p:cNvSpPr>
          <p:nvPr/>
        </p:nvSpPr>
        <p:spPr bwMode="auto">
          <a:xfrm>
            <a:off x="8199439" y="1260476"/>
            <a:ext cx="2936875" cy="4976813"/>
          </a:xfrm>
          <a:prstGeom prst="roundRect">
            <a:avLst>
              <a:gd name="adj" fmla="val 16667"/>
            </a:avLst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7" name="圆角矩形 6"/>
          <p:cNvSpPr>
            <a:spLocks noChangeArrowheads="1"/>
          </p:cNvSpPr>
          <p:nvPr/>
        </p:nvSpPr>
        <p:spPr bwMode="auto">
          <a:xfrm>
            <a:off x="4665665" y="1260476"/>
            <a:ext cx="2935287" cy="4976813"/>
          </a:xfrm>
          <a:prstGeom prst="roundRect">
            <a:avLst>
              <a:gd name="adj" fmla="val 16667"/>
            </a:avLst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15368" name="直接连接符 7"/>
          <p:cNvCxnSpPr>
            <a:cxnSpLocks noChangeShapeType="1"/>
          </p:cNvCxnSpPr>
          <p:nvPr/>
        </p:nvCxnSpPr>
        <p:spPr bwMode="auto">
          <a:xfrm>
            <a:off x="4368800" y="1382714"/>
            <a:ext cx="0" cy="4587875"/>
          </a:xfrm>
          <a:prstGeom prst="line">
            <a:avLst/>
          </a:prstGeom>
          <a:noFill/>
          <a:ln w="6350">
            <a:solidFill>
              <a:schemeClr val="bg1"/>
            </a:solidFill>
            <a:prstDash val="dash"/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9" name="直接连接符 8"/>
          <p:cNvCxnSpPr>
            <a:cxnSpLocks noChangeShapeType="1"/>
          </p:cNvCxnSpPr>
          <p:nvPr/>
        </p:nvCxnSpPr>
        <p:spPr bwMode="auto">
          <a:xfrm>
            <a:off x="7897813" y="1395413"/>
            <a:ext cx="0" cy="4589462"/>
          </a:xfrm>
          <a:prstGeom prst="line">
            <a:avLst/>
          </a:prstGeom>
          <a:noFill/>
          <a:ln w="6350">
            <a:solidFill>
              <a:schemeClr val="bg1"/>
            </a:solidFill>
            <a:prstDash val="dash"/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370" name="图片 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7289" y="1547815"/>
            <a:ext cx="2201863" cy="275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图片 1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8690" y="1547815"/>
            <a:ext cx="2339975" cy="275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6" name="矩形 15"/>
          <p:cNvSpPr>
            <a:spLocks noChangeArrowheads="1"/>
          </p:cNvSpPr>
          <p:nvPr/>
        </p:nvSpPr>
        <p:spPr bwMode="auto">
          <a:xfrm>
            <a:off x="5035551" y="5087939"/>
            <a:ext cx="23860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 Aliquam vitae.Lorem ipsum dolor sit amet  elit Aliquam vitae.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5377" name="文本框 16"/>
          <p:cNvSpPr txBox="1">
            <a:spLocks noChangeArrowheads="1"/>
          </p:cNvSpPr>
          <p:nvPr/>
        </p:nvSpPr>
        <p:spPr bwMode="auto">
          <a:xfrm>
            <a:off x="4967289" y="4589465"/>
            <a:ext cx="24542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单击输入您的标题文字</a:t>
            </a:r>
          </a:p>
        </p:txBody>
      </p:sp>
      <p:cxnSp>
        <p:nvCxnSpPr>
          <p:cNvPr id="15378" name="直接连接符 17"/>
          <p:cNvCxnSpPr>
            <a:cxnSpLocks noChangeShapeType="1"/>
          </p:cNvCxnSpPr>
          <p:nvPr/>
        </p:nvCxnSpPr>
        <p:spPr bwMode="auto">
          <a:xfrm>
            <a:off x="4992688" y="4979988"/>
            <a:ext cx="2382837" cy="476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9" name="矩形 18"/>
          <p:cNvSpPr>
            <a:spLocks noChangeArrowheads="1"/>
          </p:cNvSpPr>
          <p:nvPr/>
        </p:nvSpPr>
        <p:spPr bwMode="auto">
          <a:xfrm>
            <a:off x="8548689" y="5084764"/>
            <a:ext cx="238601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 Aliquam vitae.Lorem ipsum dolor sit amet  elit Aliquam vitae.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5380" name="文本框 19"/>
          <p:cNvSpPr txBox="1">
            <a:spLocks noChangeArrowheads="1"/>
          </p:cNvSpPr>
          <p:nvPr/>
        </p:nvSpPr>
        <p:spPr bwMode="auto">
          <a:xfrm>
            <a:off x="8480425" y="4586290"/>
            <a:ext cx="24542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单击输入您的标题文字</a:t>
            </a:r>
          </a:p>
        </p:txBody>
      </p:sp>
      <p:cxnSp>
        <p:nvCxnSpPr>
          <p:cNvPr id="15381" name="直接连接符 20"/>
          <p:cNvCxnSpPr>
            <a:cxnSpLocks noChangeShapeType="1"/>
          </p:cNvCxnSpPr>
          <p:nvPr/>
        </p:nvCxnSpPr>
        <p:spPr bwMode="auto">
          <a:xfrm>
            <a:off x="8505826" y="4976813"/>
            <a:ext cx="2382839" cy="476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ED995DE-F4D3-7A4E-BA99-2A8819785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895" y="1011239"/>
            <a:ext cx="10139419" cy="5475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5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animBg="1" autoUpdateAnimBg="0"/>
      <p:bldP spid="15363" grpId="0" animBg="1" autoUpdateAnimBg="0"/>
      <p:bldP spid="15364" grpId="0" autoUpdateAnimBg="0"/>
      <p:bldP spid="15365" grpId="0" animBg="1" autoUpdateAnimBg="0"/>
      <p:bldP spid="15367" grpId="0" animBg="1" autoUpdateAnimBg="0"/>
      <p:bldP spid="15376" grpId="0" autoUpdateAnimBg="0"/>
      <p:bldP spid="15377" grpId="0" autoUpdateAnimBg="0"/>
      <p:bldP spid="15379" grpId="0" autoUpdateAnimBg="0"/>
      <p:bldP spid="15380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3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4" name="矩形 3"/>
          <p:cNvSpPr>
            <a:spLocks noChangeArrowheads="1"/>
          </p:cNvSpPr>
          <p:nvPr/>
        </p:nvSpPr>
        <p:spPr bwMode="auto">
          <a:xfrm>
            <a:off x="808509" y="388939"/>
            <a:ext cx="2262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Hans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牛顿和爱因斯坦打架</a:t>
            </a:r>
            <a:endParaRPr lang="en-US" altLang="zh-Han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5" name="圆角矩形 4"/>
          <p:cNvSpPr>
            <a:spLocks noChangeArrowheads="1"/>
          </p:cNvSpPr>
          <p:nvPr/>
        </p:nvSpPr>
        <p:spPr bwMode="auto">
          <a:xfrm>
            <a:off x="8199439" y="1260476"/>
            <a:ext cx="2936875" cy="4976813"/>
          </a:xfrm>
          <a:prstGeom prst="roundRect">
            <a:avLst>
              <a:gd name="adj" fmla="val 16667"/>
            </a:avLst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7" name="圆角矩形 6"/>
          <p:cNvSpPr>
            <a:spLocks noChangeArrowheads="1"/>
          </p:cNvSpPr>
          <p:nvPr/>
        </p:nvSpPr>
        <p:spPr bwMode="auto">
          <a:xfrm>
            <a:off x="4665665" y="1260476"/>
            <a:ext cx="2935287" cy="4976813"/>
          </a:xfrm>
          <a:prstGeom prst="roundRect">
            <a:avLst>
              <a:gd name="adj" fmla="val 16667"/>
            </a:avLst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15368" name="直接连接符 7"/>
          <p:cNvCxnSpPr>
            <a:cxnSpLocks noChangeShapeType="1"/>
          </p:cNvCxnSpPr>
          <p:nvPr/>
        </p:nvCxnSpPr>
        <p:spPr bwMode="auto">
          <a:xfrm>
            <a:off x="4368800" y="1382714"/>
            <a:ext cx="0" cy="4587875"/>
          </a:xfrm>
          <a:prstGeom prst="line">
            <a:avLst/>
          </a:prstGeom>
          <a:noFill/>
          <a:ln w="6350">
            <a:solidFill>
              <a:schemeClr val="bg1"/>
            </a:solidFill>
            <a:prstDash val="dash"/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9" name="直接连接符 8"/>
          <p:cNvCxnSpPr>
            <a:cxnSpLocks noChangeShapeType="1"/>
          </p:cNvCxnSpPr>
          <p:nvPr/>
        </p:nvCxnSpPr>
        <p:spPr bwMode="auto">
          <a:xfrm>
            <a:off x="7897813" y="1395413"/>
            <a:ext cx="0" cy="4589462"/>
          </a:xfrm>
          <a:prstGeom prst="line">
            <a:avLst/>
          </a:prstGeom>
          <a:noFill/>
          <a:ln w="6350">
            <a:solidFill>
              <a:schemeClr val="bg1"/>
            </a:solidFill>
            <a:prstDash val="dash"/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370" name="图片 9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7289" y="1547815"/>
            <a:ext cx="2201863" cy="275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图片 1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8690" y="1547815"/>
            <a:ext cx="2339975" cy="275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6" name="矩形 15"/>
          <p:cNvSpPr>
            <a:spLocks noChangeArrowheads="1"/>
          </p:cNvSpPr>
          <p:nvPr/>
        </p:nvSpPr>
        <p:spPr bwMode="auto">
          <a:xfrm>
            <a:off x="5035551" y="5087939"/>
            <a:ext cx="23860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 Aliquam vitae.Lorem ipsum dolor sit amet  elit Aliquam vitae.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5377" name="文本框 16"/>
          <p:cNvSpPr txBox="1">
            <a:spLocks noChangeArrowheads="1"/>
          </p:cNvSpPr>
          <p:nvPr/>
        </p:nvSpPr>
        <p:spPr bwMode="auto">
          <a:xfrm>
            <a:off x="4967289" y="4589465"/>
            <a:ext cx="24542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单击输入您的标题文字</a:t>
            </a:r>
          </a:p>
        </p:txBody>
      </p:sp>
      <p:cxnSp>
        <p:nvCxnSpPr>
          <p:cNvPr id="15378" name="直接连接符 17"/>
          <p:cNvCxnSpPr>
            <a:cxnSpLocks noChangeShapeType="1"/>
          </p:cNvCxnSpPr>
          <p:nvPr/>
        </p:nvCxnSpPr>
        <p:spPr bwMode="auto">
          <a:xfrm>
            <a:off x="4992688" y="4979988"/>
            <a:ext cx="2382837" cy="476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9" name="矩形 18"/>
          <p:cNvSpPr>
            <a:spLocks noChangeArrowheads="1"/>
          </p:cNvSpPr>
          <p:nvPr/>
        </p:nvSpPr>
        <p:spPr bwMode="auto">
          <a:xfrm>
            <a:off x="8548689" y="5084764"/>
            <a:ext cx="238601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 Aliquam vitae.Lorem ipsum dolor sit amet  elit Aliquam vitae.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5380" name="文本框 19"/>
          <p:cNvSpPr txBox="1">
            <a:spLocks noChangeArrowheads="1"/>
          </p:cNvSpPr>
          <p:nvPr/>
        </p:nvSpPr>
        <p:spPr bwMode="auto">
          <a:xfrm>
            <a:off x="8480425" y="4586290"/>
            <a:ext cx="24542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单击输入您的标题文字</a:t>
            </a:r>
          </a:p>
        </p:txBody>
      </p:sp>
      <p:cxnSp>
        <p:nvCxnSpPr>
          <p:cNvPr id="15381" name="直接连接符 20"/>
          <p:cNvCxnSpPr>
            <a:cxnSpLocks noChangeShapeType="1"/>
          </p:cNvCxnSpPr>
          <p:nvPr/>
        </p:nvCxnSpPr>
        <p:spPr bwMode="auto">
          <a:xfrm>
            <a:off x="8505826" y="4976813"/>
            <a:ext cx="2382839" cy="476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ED995DE-F4D3-7A4E-BA99-2A8819785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640"/>
            <a:ext cx="12192000" cy="658368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69ADE68-348F-9B47-9728-1A3A289CFEFE}"/>
              </a:ext>
            </a:extLst>
          </p:cNvPr>
          <p:cNvSpPr/>
          <p:nvPr/>
        </p:nvSpPr>
        <p:spPr bwMode="auto">
          <a:xfrm>
            <a:off x="3070668" y="235370"/>
            <a:ext cx="7560840" cy="3637696"/>
          </a:xfrm>
          <a:prstGeom prst="wedgeRoundRect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ja-JP" altLang="en-US" sz="3200" dirty="0"/>
              <a:t>牛顿认为，假如太阳突然爆炸了，那么</a:t>
            </a:r>
            <a:r>
              <a:rPr lang="en-US" altLang="ja-JP" sz="3200" dirty="0"/>
              <a:t>1.5</a:t>
            </a:r>
            <a:r>
              <a:rPr lang="ja-JP" altLang="en-US" sz="3200" dirty="0"/>
              <a:t>亿千米外的地球会立刻脱离它寻常的椭圆轨道。即使光从爆炸的太阳传到地球需要</a:t>
            </a:r>
            <a:r>
              <a:rPr lang="en-US" altLang="ja-JP" sz="3200" dirty="0"/>
              <a:t>8</a:t>
            </a:r>
            <a:r>
              <a:rPr lang="ja-JP" altLang="en-US" sz="3200" dirty="0"/>
              <a:t>分钟的时间，在牛顿理论中，太阳发生爆炸的消息却因为引力的突然改变而瞬间传到地球。</a:t>
            </a:r>
          </a:p>
        </p:txBody>
      </p:sp>
    </p:spTree>
    <p:extLst>
      <p:ext uri="{BB962C8B-B14F-4D97-AF65-F5344CB8AC3E}">
        <p14:creationId xmlns:p14="http://schemas.microsoft.com/office/powerpoint/2010/main" val="193105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5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animBg="1" autoUpdateAnimBg="0"/>
      <p:bldP spid="15363" grpId="0" animBg="1" autoUpdateAnimBg="0"/>
      <p:bldP spid="15364" grpId="0" autoUpdateAnimBg="0"/>
      <p:bldP spid="15365" grpId="0" animBg="1" autoUpdateAnimBg="0"/>
      <p:bldP spid="15367" grpId="0" animBg="1" autoUpdateAnimBg="0"/>
      <p:bldP spid="15376" grpId="0" autoUpdateAnimBg="0"/>
      <p:bldP spid="15377" grpId="0" autoUpdateAnimBg="0"/>
      <p:bldP spid="15379" grpId="0" autoUpdateAnimBg="0"/>
      <p:bldP spid="15380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93F510-E155-C54D-AF63-9DA01AA91EE7}"/>
              </a:ext>
            </a:extLst>
          </p:cNvPr>
          <p:cNvSpPr txBox="1"/>
          <p:nvPr/>
        </p:nvSpPr>
        <p:spPr>
          <a:xfrm>
            <a:off x="2783632" y="980728"/>
            <a:ext cx="9505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7200" dirty="0"/>
              <a:t>那么谁赢了呢</a:t>
            </a:r>
            <a:endParaRPr lang="en-US" sz="7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91731-5475-A345-81C8-07FD33D58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2276872"/>
            <a:ext cx="7619139" cy="4114335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7F868DE2-4D23-FC45-9169-1402C232823D}"/>
              </a:ext>
            </a:extLst>
          </p:cNvPr>
          <p:cNvSpPr/>
          <p:nvPr/>
        </p:nvSpPr>
        <p:spPr bwMode="auto">
          <a:xfrm>
            <a:off x="8472264" y="1268760"/>
            <a:ext cx="576064" cy="115212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66F42-1146-4E4C-89EA-494DC315956D}"/>
              </a:ext>
            </a:extLst>
          </p:cNvPr>
          <p:cNvSpPr txBox="1"/>
          <p:nvPr/>
        </p:nvSpPr>
        <p:spPr>
          <a:xfrm>
            <a:off x="6240016" y="335699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dirty="0">
                <a:solidFill>
                  <a:schemeClr val="bg1"/>
                </a:solidFill>
              </a:rPr>
              <a:t>爱因斯坦的血条早已说明一切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90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76E4BB-7152-1946-AF0E-4175ED44C0C6}"/>
              </a:ext>
            </a:extLst>
          </p:cNvPr>
          <p:cNvSpPr txBox="1"/>
          <p:nvPr/>
        </p:nvSpPr>
        <p:spPr>
          <a:xfrm>
            <a:off x="4583832" y="2348880"/>
            <a:ext cx="312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1.</a:t>
            </a:r>
            <a:r>
              <a:rPr lang="zh-Hans" altLang="en-US" dirty="0"/>
              <a:t>为什么要讲一个这个故事？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732B3-9360-E44B-8C34-1587C27708B2}"/>
              </a:ext>
            </a:extLst>
          </p:cNvPr>
          <p:cNvSpPr txBox="1"/>
          <p:nvPr/>
        </p:nvSpPr>
        <p:spPr>
          <a:xfrm>
            <a:off x="4930080" y="4005064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2.</a:t>
            </a:r>
            <a:r>
              <a:rPr lang="zh-Hans" altLang="en-US" dirty="0"/>
              <a:t>加速度和引力的关系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9D3DD5-0051-B94C-BC8A-DF22E8FE21AD}"/>
              </a:ext>
            </a:extLst>
          </p:cNvPr>
          <p:cNvSpPr/>
          <p:nvPr/>
        </p:nvSpPr>
        <p:spPr>
          <a:xfrm>
            <a:off x="3359696" y="53380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Hans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3.</a:t>
            </a:r>
            <a:r>
              <a:rPr lang="zh-Hans" altLang="en-US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在</a:t>
            </a:r>
            <a:r>
              <a:rPr lang="ja-JP" altLang="en-US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一个想象的空间，在密闭的空间内（外面什么都看不到）你是感觉不出地心引力和你不断在加速中的区别的。</a:t>
            </a:r>
          </a:p>
        </p:txBody>
      </p:sp>
    </p:spTree>
    <p:extLst>
      <p:ext uri="{BB962C8B-B14F-4D97-AF65-F5344CB8AC3E}">
        <p14:creationId xmlns:p14="http://schemas.microsoft.com/office/powerpoint/2010/main" val="3590295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1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2" name="矩形 3"/>
          <p:cNvSpPr>
            <a:spLocks noChangeArrowheads="1"/>
          </p:cNvSpPr>
          <p:nvPr/>
        </p:nvSpPr>
        <p:spPr bwMode="auto">
          <a:xfrm>
            <a:off x="923926" y="388939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等效原理</a:t>
            </a:r>
            <a:endParaRPr lang="zh-CN" altLang="en-US" sz="1800" dirty="0">
              <a:solidFill>
                <a:srgbClr val="000000"/>
              </a:solidFill>
            </a:endParaRPr>
          </a:p>
        </p:txBody>
      </p:sp>
      <p:cxnSp>
        <p:nvCxnSpPr>
          <p:cNvPr id="17428" name="直接连接符 19"/>
          <p:cNvCxnSpPr>
            <a:cxnSpLocks noChangeShapeType="1"/>
          </p:cNvCxnSpPr>
          <p:nvPr/>
        </p:nvCxnSpPr>
        <p:spPr bwMode="auto">
          <a:xfrm flipV="1">
            <a:off x="1282700" y="2801940"/>
            <a:ext cx="2376488" cy="7937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29" name="文本框 20"/>
          <p:cNvSpPr txBox="1">
            <a:spLocks noChangeArrowheads="1"/>
          </p:cNvSpPr>
          <p:nvPr/>
        </p:nvSpPr>
        <p:spPr bwMode="auto">
          <a:xfrm>
            <a:off x="1195389" y="2471740"/>
            <a:ext cx="23129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一个简单的模型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36" name="菱形 27"/>
          <p:cNvSpPr>
            <a:spLocks noChangeArrowheads="1"/>
          </p:cNvSpPr>
          <p:nvPr/>
        </p:nvSpPr>
        <p:spPr bwMode="auto">
          <a:xfrm>
            <a:off x="835025" y="2398715"/>
            <a:ext cx="360363" cy="403225"/>
          </a:xfrm>
          <a:prstGeom prst="diamond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</a:rPr>
              <a:t>1</a:t>
            </a: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50FBB-54CC-6845-848A-17E82CBAC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1628800"/>
            <a:ext cx="5472608" cy="4346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nimBg="1" autoUpdateAnimBg="0"/>
      <p:bldP spid="17411" grpId="0" animBg="1" autoUpdateAnimBg="0"/>
      <p:bldP spid="17412" grpId="0" autoUpdateAnimBg="0"/>
      <p:bldP spid="17429" grpId="0" autoUpdateAnimBg="0"/>
      <p:bldP spid="17436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965BD-A55B-0B4F-80D9-7EF3186F2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92CBA4-9110-8547-82E8-E21843965C51}"/>
              </a:ext>
            </a:extLst>
          </p:cNvPr>
          <p:cNvSpPr/>
          <p:nvPr/>
        </p:nvSpPr>
        <p:spPr>
          <a:xfrm>
            <a:off x="6816080" y="2967335"/>
            <a:ext cx="1257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R=1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5636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六边形 13"/>
          <p:cNvSpPr>
            <a:spLocks noChangeArrowheads="1"/>
          </p:cNvSpPr>
          <p:nvPr/>
        </p:nvSpPr>
        <p:spPr bwMode="auto">
          <a:xfrm>
            <a:off x="-2619375" y="2060577"/>
            <a:ext cx="5934075" cy="5116513"/>
          </a:xfrm>
          <a:prstGeom prst="hexagon">
            <a:avLst>
              <a:gd name="adj" fmla="val 24995"/>
              <a:gd name="vf" fmla="val 115470"/>
            </a:avLst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6147" name="六边形 14"/>
          <p:cNvSpPr>
            <a:spLocks noChangeArrowheads="1"/>
          </p:cNvSpPr>
          <p:nvPr/>
        </p:nvSpPr>
        <p:spPr bwMode="auto">
          <a:xfrm>
            <a:off x="550864" y="3614740"/>
            <a:ext cx="3952875" cy="3406775"/>
          </a:xfrm>
          <a:prstGeom prst="hexagon">
            <a:avLst>
              <a:gd name="adj" fmla="val 25006"/>
              <a:gd name="vf" fmla="val 115470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6148" name="六边形 15"/>
          <p:cNvSpPr>
            <a:spLocks noChangeArrowheads="1"/>
          </p:cNvSpPr>
          <p:nvPr/>
        </p:nvSpPr>
        <p:spPr bwMode="auto">
          <a:xfrm>
            <a:off x="3951289" y="5157788"/>
            <a:ext cx="1590675" cy="1370012"/>
          </a:xfrm>
          <a:prstGeom prst="hexagon">
            <a:avLst>
              <a:gd name="adj" fmla="val 25022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6149" name="六边形 16"/>
          <p:cNvSpPr>
            <a:spLocks noChangeArrowheads="1"/>
          </p:cNvSpPr>
          <p:nvPr/>
        </p:nvSpPr>
        <p:spPr bwMode="auto">
          <a:xfrm>
            <a:off x="5541963" y="5318127"/>
            <a:ext cx="1592263" cy="1370013"/>
          </a:xfrm>
          <a:prstGeom prst="hexagon">
            <a:avLst>
              <a:gd name="adj" fmla="val 25047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6150" name="六边形 17"/>
          <p:cNvSpPr>
            <a:spLocks noChangeArrowheads="1"/>
          </p:cNvSpPr>
          <p:nvPr/>
        </p:nvSpPr>
        <p:spPr bwMode="auto">
          <a:xfrm>
            <a:off x="6484939" y="4797427"/>
            <a:ext cx="2924175" cy="2519363"/>
          </a:xfrm>
          <a:prstGeom prst="hexagon">
            <a:avLst>
              <a:gd name="adj" fmla="val 25014"/>
              <a:gd name="vf" fmla="val 115470"/>
            </a:avLst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6151" name="六边形 18"/>
          <p:cNvSpPr>
            <a:spLocks noChangeArrowheads="1"/>
          </p:cNvSpPr>
          <p:nvPr/>
        </p:nvSpPr>
        <p:spPr bwMode="auto">
          <a:xfrm>
            <a:off x="9115426" y="5157788"/>
            <a:ext cx="1254125" cy="1079500"/>
          </a:xfrm>
          <a:prstGeom prst="hexagon">
            <a:avLst>
              <a:gd name="adj" fmla="val 25037"/>
              <a:gd name="vf" fmla="val 115470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6152" name="文本框 19"/>
          <p:cNvSpPr txBox="1">
            <a:spLocks noChangeArrowheads="1"/>
          </p:cNvSpPr>
          <p:nvPr/>
        </p:nvSpPr>
        <p:spPr bwMode="auto">
          <a:xfrm>
            <a:off x="5930900" y="3348572"/>
            <a:ext cx="403225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Han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Hans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Hans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mc</a:t>
            </a:r>
            <a:r>
              <a:rPr lang="en-US" altLang="zh-Hans" sz="4000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3" name="文本框 20"/>
          <p:cNvSpPr txBox="1">
            <a:spLocks noChangeArrowheads="1"/>
          </p:cNvSpPr>
          <p:nvPr/>
        </p:nvSpPr>
        <p:spPr bwMode="auto">
          <a:xfrm>
            <a:off x="4510090" y="2316163"/>
            <a:ext cx="1284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animBg="1" autoUpdateAnimBg="0"/>
      <p:bldP spid="6147" grpId="0" animBg="1" autoUpdateAnimBg="0"/>
      <p:bldP spid="6148" grpId="0" animBg="1" autoUpdateAnimBg="0"/>
      <p:bldP spid="6149" grpId="0" animBg="1" autoUpdateAnimBg="0"/>
      <p:bldP spid="6150" grpId="0" animBg="1" autoUpdateAnimBg="0"/>
      <p:bldP spid="6151" grpId="0" animBg="1" autoUpdateAnimBg="0"/>
      <p:bldP spid="6152" grpId="0" autoUpdateAnimBg="0"/>
      <p:bldP spid="6153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D234AA-539C-F444-A00E-24AE59592419}"/>
              </a:ext>
            </a:extLst>
          </p:cNvPr>
          <p:cNvSpPr/>
          <p:nvPr/>
        </p:nvSpPr>
        <p:spPr>
          <a:xfrm>
            <a:off x="2063552" y="692696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Hans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思考🤔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879176-2651-E24E-B34B-CCC1B1268804}"/>
              </a:ext>
            </a:extLst>
          </p:cNvPr>
          <p:cNvSpPr txBox="1"/>
          <p:nvPr/>
        </p:nvSpPr>
        <p:spPr>
          <a:xfrm>
            <a:off x="2279576" y="2420888"/>
            <a:ext cx="774282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800" dirty="0"/>
              <a:t>1.</a:t>
            </a:r>
            <a:r>
              <a:rPr lang="zh-Hans" altLang="en-US" sz="2800" dirty="0"/>
              <a:t>如果一个人在外围测量周长，周长是</a:t>
            </a:r>
            <a:r>
              <a:rPr lang="en-US" altLang="zh-Hans" sz="2800" dirty="0"/>
              <a:t>2paiR</a:t>
            </a:r>
            <a:r>
              <a:rPr lang="zh-Hans" altLang="en-US" sz="2800" dirty="0"/>
              <a:t>么？</a:t>
            </a:r>
            <a:endParaRPr lang="en-US" altLang="zh-Hans" sz="2800" dirty="0"/>
          </a:p>
          <a:p>
            <a:endParaRPr lang="en-US" sz="2800" dirty="0"/>
          </a:p>
          <a:p>
            <a:r>
              <a:rPr lang="en-US" altLang="zh-Hans" sz="2800" dirty="0"/>
              <a:t>2.R</a:t>
            </a:r>
            <a:r>
              <a:rPr lang="zh-Hans" altLang="en-US" sz="2800" dirty="0"/>
              <a:t>的测量大小会变化么？</a:t>
            </a:r>
            <a:endParaRPr lang="en-US" altLang="zh-Hans" sz="2800" dirty="0"/>
          </a:p>
          <a:p>
            <a:endParaRPr lang="en-US" sz="2800" dirty="0"/>
          </a:p>
          <a:p>
            <a:r>
              <a:rPr lang="en-US" altLang="zh-Hans" sz="2800" dirty="0"/>
              <a:t>3.</a:t>
            </a:r>
            <a:r>
              <a:rPr lang="zh-Hans" altLang="en-US" sz="2800" dirty="0"/>
              <a:t>这说明了什么？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2524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6996C7-C6E1-5443-8FE5-0347A22BF32E}"/>
              </a:ext>
            </a:extLst>
          </p:cNvPr>
          <p:cNvSpPr/>
          <p:nvPr/>
        </p:nvSpPr>
        <p:spPr>
          <a:xfrm>
            <a:off x="2279576" y="1556792"/>
            <a:ext cx="796820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rgbClr val="000000"/>
                </a:solidFill>
                <a:latin typeface="+mj-lt"/>
                <a:ea typeface="PingFang SC" panose="020B0400000000000000" pitchFamily="34" charset="-122"/>
                <a:cs typeface="Krungthep" panose="02000400000000000000" pitchFamily="2" charset="-34"/>
              </a:rPr>
              <a:t>“古希腊发现的那个法则只对平面上的圆才成立。我们知道游乐园里哈哈镜凹凸的镜面会扭曲人的面目，同样，如果把圆画在卷曲的面上，寻常的空间关系也会被扭曲：周长与半径之比往往不等于</a:t>
            </a:r>
            <a:r>
              <a:rPr lang="en-US" altLang="ja-JP" sz="3200" dirty="0">
                <a:solidFill>
                  <a:srgbClr val="000000"/>
                </a:solidFill>
                <a:latin typeface="+mj-lt"/>
                <a:ea typeface="Krungthep" panose="02000400000000000000" pitchFamily="2" charset="-34"/>
                <a:cs typeface="Krungthep" panose="02000400000000000000" pitchFamily="2" charset="-34"/>
              </a:rPr>
              <a:t>2</a:t>
            </a:r>
            <a:r>
              <a:rPr lang="el-GR" sz="3200" dirty="0">
                <a:solidFill>
                  <a:srgbClr val="000000"/>
                </a:solidFill>
                <a:latin typeface="+mj-lt"/>
                <a:ea typeface="Krungthep" panose="02000400000000000000" pitchFamily="2" charset="-34"/>
                <a:cs typeface="Krungthep" panose="02000400000000000000" pitchFamily="2" charset="-34"/>
              </a:rPr>
              <a:t>π。”</a:t>
            </a:r>
          </a:p>
          <a:p>
            <a:br>
              <a:rPr lang="el-GR" sz="3200" dirty="0">
                <a:solidFill>
                  <a:srgbClr val="000000"/>
                </a:solidFill>
                <a:latin typeface="+mj-lt"/>
                <a:ea typeface="Krungthep" panose="02000400000000000000" pitchFamily="2" charset="-34"/>
                <a:cs typeface="Krungthep" panose="02000400000000000000" pitchFamily="2" charset="-34"/>
              </a:rPr>
            </a:br>
            <a:endParaRPr lang="el-GR" sz="3200" dirty="0">
              <a:solidFill>
                <a:srgbClr val="000000"/>
              </a:solidFill>
              <a:latin typeface="+mj-lt"/>
              <a:ea typeface="Krungthep" panose="02000400000000000000" pitchFamily="2" charset="-34"/>
              <a:cs typeface="Krungthep" panose="02000400000000000000" pitchFamily="2" charset="-34"/>
            </a:endParaRPr>
          </a:p>
          <a:p>
            <a:r>
              <a:rPr lang="en-US" sz="3200" dirty="0">
                <a:solidFill>
                  <a:srgbClr val="000000"/>
                </a:solidFill>
                <a:latin typeface="+mj-lt"/>
                <a:ea typeface="Krungthep" panose="02000400000000000000" pitchFamily="2" charset="-34"/>
                <a:cs typeface="Krungthep" panose="02000400000000000000" pitchFamily="2" charset="-34"/>
              </a:rPr>
              <a:t>Excerpt From: B•</a:t>
            </a:r>
            <a:r>
              <a:rPr lang="ja-JP" altLang="en-US" sz="3200" dirty="0">
                <a:solidFill>
                  <a:srgbClr val="000000"/>
                </a:solidFill>
                <a:latin typeface="+mj-lt"/>
                <a:ea typeface="PingFang SC" panose="020B0400000000000000" pitchFamily="34" charset="-122"/>
                <a:cs typeface="Krungthep" panose="02000400000000000000" pitchFamily="2" charset="-34"/>
              </a:rPr>
              <a:t>格林</a:t>
            </a:r>
            <a:r>
              <a:rPr lang="en-US" altLang="ja-JP" sz="3200" dirty="0">
                <a:solidFill>
                  <a:srgbClr val="000000"/>
                </a:solidFill>
                <a:latin typeface="+mj-lt"/>
                <a:ea typeface="Krungthep" panose="02000400000000000000" pitchFamily="2" charset="-34"/>
                <a:cs typeface="Krungthep" panose="02000400000000000000" pitchFamily="2" charset="-34"/>
              </a:rPr>
              <a:t>. </a:t>
            </a:r>
            <a:endParaRPr lang="en-US" altLang="ja-JP" sz="3200" dirty="0">
              <a:solidFill>
                <a:srgbClr val="000000"/>
              </a:solidFill>
              <a:effectLst/>
              <a:latin typeface="+mj-lt"/>
              <a:ea typeface="Krungthep" panose="02000400000000000000" pitchFamily="2" charset="-34"/>
              <a:cs typeface="Krungthep" panose="02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87813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0F5BE9-C28D-E54E-B80B-67DB2FC032D2}"/>
              </a:ext>
            </a:extLst>
          </p:cNvPr>
          <p:cNvSpPr/>
          <p:nvPr/>
        </p:nvSpPr>
        <p:spPr>
          <a:xfrm>
            <a:off x="3568711" y="2967335"/>
            <a:ext cx="50545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Hans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实质：空间扭曲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246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5DB2AD-89BB-8E48-A9ED-CE6E44751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1835150"/>
            <a:ext cx="9055100" cy="3187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62A48-2771-304F-9E63-FCE0DB515242}"/>
              </a:ext>
            </a:extLst>
          </p:cNvPr>
          <p:cNvSpPr txBox="1"/>
          <p:nvPr/>
        </p:nvSpPr>
        <p:spPr>
          <a:xfrm>
            <a:off x="1775520" y="112474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3200" dirty="0"/>
              <a:t>不恰当但容易理解的例子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97931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六边形 13"/>
          <p:cNvSpPr>
            <a:spLocks noChangeArrowheads="1"/>
          </p:cNvSpPr>
          <p:nvPr/>
        </p:nvSpPr>
        <p:spPr bwMode="auto">
          <a:xfrm>
            <a:off x="-2619375" y="2060577"/>
            <a:ext cx="5934075" cy="5116513"/>
          </a:xfrm>
          <a:prstGeom prst="hexagon">
            <a:avLst>
              <a:gd name="adj" fmla="val 24995"/>
              <a:gd name="vf" fmla="val 115470"/>
            </a:avLst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5" name="六边形 14"/>
          <p:cNvSpPr>
            <a:spLocks noChangeArrowheads="1"/>
          </p:cNvSpPr>
          <p:nvPr/>
        </p:nvSpPr>
        <p:spPr bwMode="auto">
          <a:xfrm>
            <a:off x="550864" y="3614740"/>
            <a:ext cx="3952875" cy="3406775"/>
          </a:xfrm>
          <a:prstGeom prst="hexagon">
            <a:avLst>
              <a:gd name="adj" fmla="val 25006"/>
              <a:gd name="vf" fmla="val 115470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6" name="六边形 15"/>
          <p:cNvSpPr>
            <a:spLocks noChangeArrowheads="1"/>
          </p:cNvSpPr>
          <p:nvPr/>
        </p:nvSpPr>
        <p:spPr bwMode="auto">
          <a:xfrm>
            <a:off x="3951289" y="5157788"/>
            <a:ext cx="1590675" cy="1370012"/>
          </a:xfrm>
          <a:prstGeom prst="hexagon">
            <a:avLst>
              <a:gd name="adj" fmla="val 25022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7" name="六边形 16"/>
          <p:cNvSpPr>
            <a:spLocks noChangeArrowheads="1"/>
          </p:cNvSpPr>
          <p:nvPr/>
        </p:nvSpPr>
        <p:spPr bwMode="auto">
          <a:xfrm>
            <a:off x="5541963" y="5318127"/>
            <a:ext cx="1592263" cy="1370013"/>
          </a:xfrm>
          <a:prstGeom prst="hexagon">
            <a:avLst>
              <a:gd name="adj" fmla="val 25047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8" name="六边形 17"/>
          <p:cNvSpPr>
            <a:spLocks noChangeArrowheads="1"/>
          </p:cNvSpPr>
          <p:nvPr/>
        </p:nvSpPr>
        <p:spPr bwMode="auto">
          <a:xfrm>
            <a:off x="6484939" y="4797427"/>
            <a:ext cx="2924175" cy="2519363"/>
          </a:xfrm>
          <a:prstGeom prst="hexagon">
            <a:avLst>
              <a:gd name="adj" fmla="val 25014"/>
              <a:gd name="vf" fmla="val 115470"/>
            </a:avLst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9" name="六边形 18"/>
          <p:cNvSpPr>
            <a:spLocks noChangeArrowheads="1"/>
          </p:cNvSpPr>
          <p:nvPr/>
        </p:nvSpPr>
        <p:spPr bwMode="auto">
          <a:xfrm>
            <a:off x="9115426" y="5157788"/>
            <a:ext cx="1254125" cy="1079500"/>
          </a:xfrm>
          <a:prstGeom prst="hexagon">
            <a:avLst>
              <a:gd name="adj" fmla="val 25037"/>
              <a:gd name="vf" fmla="val 115470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40" name="文本框 19"/>
          <p:cNvSpPr txBox="1">
            <a:spLocks noChangeArrowheads="1"/>
          </p:cNvSpPr>
          <p:nvPr/>
        </p:nvSpPr>
        <p:spPr bwMode="auto">
          <a:xfrm>
            <a:off x="6168008" y="3068960"/>
            <a:ext cx="403225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时空扭曲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41" name="文本框 20"/>
          <p:cNvSpPr txBox="1">
            <a:spLocks noChangeArrowheads="1"/>
          </p:cNvSpPr>
          <p:nvPr/>
        </p:nvSpPr>
        <p:spPr bwMode="auto">
          <a:xfrm>
            <a:off x="4510090" y="2316163"/>
            <a:ext cx="1284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6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nimBg="1" autoUpdateAnimBg="0"/>
      <p:bldP spid="18435" grpId="0" animBg="1" autoUpdateAnimBg="0"/>
      <p:bldP spid="18436" grpId="0" animBg="1" autoUpdateAnimBg="0"/>
      <p:bldP spid="18437" grpId="0" animBg="1" autoUpdateAnimBg="0"/>
      <p:bldP spid="18438" grpId="0" animBg="1" autoUpdateAnimBg="0"/>
      <p:bldP spid="18439" grpId="0" animBg="1" autoUpdateAnimBg="0"/>
      <p:bldP spid="18440" grpId="0" autoUpdateAnimBg="0"/>
      <p:bldP spid="18441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3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4" name="矩形 3"/>
          <p:cNvSpPr>
            <a:spLocks noChangeArrowheads="1"/>
          </p:cNvSpPr>
          <p:nvPr/>
        </p:nvSpPr>
        <p:spPr bwMode="auto">
          <a:xfrm>
            <a:off x="938733" y="283647"/>
            <a:ext cx="17757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时空扭曲</a:t>
            </a:r>
            <a:endParaRPr lang="zh-CN" altLang="en-US" sz="1800" dirty="0">
              <a:solidFill>
                <a:srgbClr val="000000"/>
              </a:solidFill>
            </a:endParaRPr>
          </a:p>
        </p:txBody>
      </p:sp>
      <p:sp>
        <p:nvSpPr>
          <p:cNvPr id="20486" name="文本框 11"/>
          <p:cNvSpPr txBox="1">
            <a:spLocks noChangeArrowheads="1"/>
          </p:cNvSpPr>
          <p:nvPr/>
        </p:nvSpPr>
        <p:spPr bwMode="auto">
          <a:xfrm>
            <a:off x="2382043" y="1715514"/>
            <a:ext cx="20462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空间扭曲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8" name="文本框 13"/>
          <p:cNvSpPr txBox="1">
            <a:spLocks noChangeArrowheads="1"/>
          </p:cNvSpPr>
          <p:nvPr/>
        </p:nvSpPr>
        <p:spPr bwMode="auto">
          <a:xfrm>
            <a:off x="6600056" y="1722308"/>
            <a:ext cx="20462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时间扭曲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E8F51-185B-CB48-8A34-14AD773FF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3140968"/>
            <a:ext cx="1562100" cy="2514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ABB74F-4B27-6445-80F3-5D15F380B057}"/>
              </a:ext>
            </a:extLst>
          </p:cNvPr>
          <p:cNvSpPr txBox="1"/>
          <p:nvPr/>
        </p:nvSpPr>
        <p:spPr>
          <a:xfrm>
            <a:off x="6003018" y="3140968"/>
            <a:ext cx="3621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3200" dirty="0">
                <a:solidFill>
                  <a:schemeClr val="bg1"/>
                </a:solidFill>
              </a:rPr>
              <a:t>在圆环中，不同位置的人时间不同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 autoUpdateAnimBg="0"/>
      <p:bldP spid="20483" grpId="0" animBg="1" autoUpdateAnimBg="0"/>
      <p:bldP spid="20484" grpId="0" autoUpdateAnimBg="0"/>
      <p:bldP spid="20486" grpId="0" autoUpdateAnimBg="0"/>
      <p:bldP spid="20488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六边形 13"/>
          <p:cNvSpPr>
            <a:spLocks noChangeArrowheads="1"/>
          </p:cNvSpPr>
          <p:nvPr/>
        </p:nvSpPr>
        <p:spPr bwMode="auto">
          <a:xfrm>
            <a:off x="-2619375" y="2060577"/>
            <a:ext cx="5934075" cy="5116513"/>
          </a:xfrm>
          <a:prstGeom prst="hexagon">
            <a:avLst>
              <a:gd name="adj" fmla="val 24995"/>
              <a:gd name="vf" fmla="val 115470"/>
            </a:avLst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5" name="六边形 14"/>
          <p:cNvSpPr>
            <a:spLocks noChangeArrowheads="1"/>
          </p:cNvSpPr>
          <p:nvPr/>
        </p:nvSpPr>
        <p:spPr bwMode="auto">
          <a:xfrm>
            <a:off x="550864" y="3614740"/>
            <a:ext cx="3952875" cy="3406775"/>
          </a:xfrm>
          <a:prstGeom prst="hexagon">
            <a:avLst>
              <a:gd name="adj" fmla="val 25006"/>
              <a:gd name="vf" fmla="val 115470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6" name="六边形 15"/>
          <p:cNvSpPr>
            <a:spLocks noChangeArrowheads="1"/>
          </p:cNvSpPr>
          <p:nvPr/>
        </p:nvSpPr>
        <p:spPr bwMode="auto">
          <a:xfrm>
            <a:off x="3951289" y="5157788"/>
            <a:ext cx="1590675" cy="1370012"/>
          </a:xfrm>
          <a:prstGeom prst="hexagon">
            <a:avLst>
              <a:gd name="adj" fmla="val 25022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7" name="六边形 16"/>
          <p:cNvSpPr>
            <a:spLocks noChangeArrowheads="1"/>
          </p:cNvSpPr>
          <p:nvPr/>
        </p:nvSpPr>
        <p:spPr bwMode="auto">
          <a:xfrm>
            <a:off x="5541963" y="5318127"/>
            <a:ext cx="1592263" cy="1370013"/>
          </a:xfrm>
          <a:prstGeom prst="hexagon">
            <a:avLst>
              <a:gd name="adj" fmla="val 25047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8" name="六边形 17"/>
          <p:cNvSpPr>
            <a:spLocks noChangeArrowheads="1"/>
          </p:cNvSpPr>
          <p:nvPr/>
        </p:nvSpPr>
        <p:spPr bwMode="auto">
          <a:xfrm>
            <a:off x="6484939" y="4797427"/>
            <a:ext cx="2924175" cy="2519363"/>
          </a:xfrm>
          <a:prstGeom prst="hexagon">
            <a:avLst>
              <a:gd name="adj" fmla="val 25014"/>
              <a:gd name="vf" fmla="val 115470"/>
            </a:avLst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9" name="六边形 18"/>
          <p:cNvSpPr>
            <a:spLocks noChangeArrowheads="1"/>
          </p:cNvSpPr>
          <p:nvPr/>
        </p:nvSpPr>
        <p:spPr bwMode="auto">
          <a:xfrm>
            <a:off x="9115426" y="5157788"/>
            <a:ext cx="1254125" cy="1079500"/>
          </a:xfrm>
          <a:prstGeom prst="hexagon">
            <a:avLst>
              <a:gd name="adj" fmla="val 25037"/>
              <a:gd name="vf" fmla="val 115470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40" name="文本框 19"/>
          <p:cNvSpPr txBox="1">
            <a:spLocks noChangeArrowheads="1"/>
          </p:cNvSpPr>
          <p:nvPr/>
        </p:nvSpPr>
        <p:spPr bwMode="auto">
          <a:xfrm>
            <a:off x="6168008" y="3068960"/>
            <a:ext cx="403225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新的引力观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41" name="文本框 20"/>
          <p:cNvSpPr txBox="1">
            <a:spLocks noChangeArrowheads="1"/>
          </p:cNvSpPr>
          <p:nvPr/>
        </p:nvSpPr>
        <p:spPr bwMode="auto">
          <a:xfrm>
            <a:off x="4510090" y="2316163"/>
            <a:ext cx="1284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Hans" sz="1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993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nimBg="1" autoUpdateAnimBg="0"/>
      <p:bldP spid="18435" grpId="0" animBg="1" autoUpdateAnimBg="0"/>
      <p:bldP spid="18436" grpId="0" animBg="1" autoUpdateAnimBg="0"/>
      <p:bldP spid="18437" grpId="0" animBg="1" autoUpdateAnimBg="0"/>
      <p:bldP spid="18438" grpId="0" animBg="1" autoUpdateAnimBg="0"/>
      <p:bldP spid="18439" grpId="0" animBg="1" autoUpdateAnimBg="0"/>
      <p:bldP spid="18440" grpId="0" autoUpdateAnimBg="0"/>
      <p:bldP spid="18441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3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4" name="矩形 3"/>
          <p:cNvSpPr>
            <a:spLocks noChangeArrowheads="1"/>
          </p:cNvSpPr>
          <p:nvPr/>
        </p:nvSpPr>
        <p:spPr bwMode="auto">
          <a:xfrm>
            <a:off x="938214" y="175928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空间</a:t>
            </a:r>
            <a:endParaRPr lang="zh-CN" altLang="en-US" sz="3600" dirty="0">
              <a:solidFill>
                <a:srgbClr val="000000"/>
              </a:solidFill>
            </a:endParaRPr>
          </a:p>
        </p:txBody>
      </p:sp>
      <p:sp>
        <p:nvSpPr>
          <p:cNvPr id="20486" name="文本框 11"/>
          <p:cNvSpPr txBox="1">
            <a:spLocks noChangeArrowheads="1"/>
          </p:cNvSpPr>
          <p:nvPr/>
        </p:nvSpPr>
        <p:spPr bwMode="auto">
          <a:xfrm>
            <a:off x="2382043" y="2337615"/>
            <a:ext cx="20462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单击输入标题文字</a:t>
            </a:r>
          </a:p>
        </p:txBody>
      </p:sp>
      <p:sp>
        <p:nvSpPr>
          <p:cNvPr id="20488" name="文本框 13"/>
          <p:cNvSpPr txBox="1">
            <a:spLocks noChangeArrowheads="1"/>
          </p:cNvSpPr>
          <p:nvPr/>
        </p:nvSpPr>
        <p:spPr bwMode="auto">
          <a:xfrm>
            <a:off x="6618290" y="2300289"/>
            <a:ext cx="20462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单击输入标题文字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865EB-DB1B-BE4D-8147-253CBD921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604" y="980728"/>
            <a:ext cx="8300862" cy="557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8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 autoUpdateAnimBg="0"/>
      <p:bldP spid="20483" grpId="0" animBg="1" autoUpdateAnimBg="0"/>
      <p:bldP spid="20484" grpId="0" autoUpdateAnimBg="0"/>
      <p:bldP spid="20486" grpId="0" autoUpdateAnimBg="0"/>
      <p:bldP spid="20488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3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6" name="文本框 11"/>
          <p:cNvSpPr txBox="1">
            <a:spLocks noChangeArrowheads="1"/>
          </p:cNvSpPr>
          <p:nvPr/>
        </p:nvSpPr>
        <p:spPr bwMode="auto">
          <a:xfrm>
            <a:off x="2382043" y="2337615"/>
            <a:ext cx="20462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单击输入标题文字</a:t>
            </a:r>
          </a:p>
        </p:txBody>
      </p:sp>
      <p:sp>
        <p:nvSpPr>
          <p:cNvPr id="20488" name="文本框 13"/>
          <p:cNvSpPr txBox="1">
            <a:spLocks noChangeArrowheads="1"/>
          </p:cNvSpPr>
          <p:nvPr/>
        </p:nvSpPr>
        <p:spPr bwMode="auto">
          <a:xfrm>
            <a:off x="6618290" y="2300289"/>
            <a:ext cx="20462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单击输入标题文字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486818-83EE-574D-A952-A01AE2C0A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07" y="468313"/>
            <a:ext cx="10804951" cy="6187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964829-045D-6746-9F1B-DF25C5835104}"/>
              </a:ext>
            </a:extLst>
          </p:cNvPr>
          <p:cNvSpPr txBox="1"/>
          <p:nvPr/>
        </p:nvSpPr>
        <p:spPr>
          <a:xfrm>
            <a:off x="1618944" y="588169"/>
            <a:ext cx="1001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dirty="0"/>
              <a:t>视频：</a:t>
            </a:r>
            <a:r>
              <a:rPr lang="en-US" altLang="zh-Hans" dirty="0"/>
              <a:t>http://</a:t>
            </a:r>
            <a:r>
              <a:rPr lang="en-US" altLang="zh-Hans" dirty="0" err="1"/>
              <a:t>v.youku.com</a:t>
            </a:r>
            <a:r>
              <a:rPr lang="en-US" altLang="zh-Hans" dirty="0"/>
              <a:t>/</a:t>
            </a:r>
            <a:r>
              <a:rPr lang="en-US" altLang="zh-Hans" dirty="0" err="1"/>
              <a:t>v_show</a:t>
            </a:r>
            <a:r>
              <a:rPr lang="en-US" altLang="zh-Hans" dirty="0"/>
              <a:t>/</a:t>
            </a:r>
            <a:r>
              <a:rPr lang="en-US" altLang="zh-Hans" dirty="0" err="1"/>
              <a:t>id_XMTgyOTAxMTY</a:t>
            </a:r>
            <a:r>
              <a:rPr lang="en-US" altLang="zh-Hans" dirty="0"/>
              <a:t>=.</a:t>
            </a:r>
            <a:r>
              <a:rPr lang="en-US" altLang="zh-Hans" dirty="0" err="1"/>
              <a:t>html?spm</a:t>
            </a:r>
            <a:r>
              <a:rPr lang="en-US" altLang="zh-Hans" dirty="0"/>
              <a:t>=a2h0k.11417342.searchresults.dtitle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4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 autoUpdateAnimBg="0"/>
      <p:bldP spid="20483" grpId="0" animBg="1" autoUpdateAnimBg="0"/>
      <p:bldP spid="20486" grpId="0" autoUpdateAnimBg="0"/>
      <p:bldP spid="20488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3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6" name="文本框 11"/>
          <p:cNvSpPr txBox="1">
            <a:spLocks noChangeArrowheads="1"/>
          </p:cNvSpPr>
          <p:nvPr/>
        </p:nvSpPr>
        <p:spPr bwMode="auto">
          <a:xfrm>
            <a:off x="2382043" y="2337615"/>
            <a:ext cx="20462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单击输入标题文字</a:t>
            </a:r>
          </a:p>
        </p:txBody>
      </p:sp>
      <p:sp>
        <p:nvSpPr>
          <p:cNvPr id="20488" name="文本框 13"/>
          <p:cNvSpPr txBox="1">
            <a:spLocks noChangeArrowheads="1"/>
          </p:cNvSpPr>
          <p:nvPr/>
        </p:nvSpPr>
        <p:spPr bwMode="auto">
          <a:xfrm>
            <a:off x="6618290" y="2300289"/>
            <a:ext cx="20462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单击输入标题文字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D49DAB-A84D-BE4C-A819-4D2D651B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75" y="0"/>
            <a:ext cx="11017621" cy="64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9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 autoUpdateAnimBg="0"/>
      <p:bldP spid="20483" grpId="0" animBg="1" autoUpdateAnimBg="0"/>
      <p:bldP spid="20486" grpId="0" autoUpdateAnimBg="0"/>
      <p:bldP spid="20488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71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73" name="矩形 9"/>
          <p:cNvSpPr>
            <a:spLocks/>
          </p:cNvSpPr>
          <p:nvPr/>
        </p:nvSpPr>
        <p:spPr bwMode="auto">
          <a:xfrm>
            <a:off x="1465263" y="1695450"/>
            <a:ext cx="1033463" cy="1035050"/>
          </a:xfrm>
          <a:custGeom>
            <a:avLst/>
            <a:gdLst>
              <a:gd name="T0" fmla="*/ 0 w 1033462"/>
              <a:gd name="T1" fmla="*/ 517525 h 1035050"/>
              <a:gd name="T2" fmla="*/ 516731 w 1033462"/>
              <a:gd name="T3" fmla="*/ 0 h 1035050"/>
              <a:gd name="T4" fmla="*/ 1033462 w 1033462"/>
              <a:gd name="T5" fmla="*/ 0 h 1035050"/>
              <a:gd name="T6" fmla="*/ 1033462 w 1033462"/>
              <a:gd name="T7" fmla="*/ 517525 h 1035050"/>
              <a:gd name="T8" fmla="*/ 516731 w 1033462"/>
              <a:gd name="T9" fmla="*/ 1035050 h 1035050"/>
              <a:gd name="T10" fmla="*/ 0 w 1033462"/>
              <a:gd name="T11" fmla="*/ 517525 h 10350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33462" h="1035050">
                <a:moveTo>
                  <a:pt x="0" y="517525"/>
                </a:moveTo>
                <a:cubicBezTo>
                  <a:pt x="0" y="231704"/>
                  <a:pt x="231348" y="0"/>
                  <a:pt x="516731" y="0"/>
                </a:cubicBezTo>
                <a:lnTo>
                  <a:pt x="1033462" y="0"/>
                </a:lnTo>
                <a:lnTo>
                  <a:pt x="1033462" y="517525"/>
                </a:lnTo>
                <a:cubicBezTo>
                  <a:pt x="1033462" y="803346"/>
                  <a:pt x="802114" y="1035050"/>
                  <a:pt x="516731" y="1035050"/>
                </a:cubicBezTo>
                <a:cubicBezTo>
                  <a:pt x="231348" y="1035050"/>
                  <a:pt x="0" y="803346"/>
                  <a:pt x="0" y="517525"/>
                </a:cubicBezTo>
                <a:close/>
              </a:path>
            </a:pathLst>
          </a:cu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74" name="矩形 24"/>
          <p:cNvSpPr>
            <a:spLocks noChangeArrowheads="1"/>
          </p:cNvSpPr>
          <p:nvPr/>
        </p:nvSpPr>
        <p:spPr bwMode="auto">
          <a:xfrm>
            <a:off x="1943100" y="2319340"/>
            <a:ext cx="4810125" cy="1474787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3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5" name="矩形 30"/>
          <p:cNvSpPr>
            <a:spLocks/>
          </p:cNvSpPr>
          <p:nvPr/>
        </p:nvSpPr>
        <p:spPr bwMode="auto">
          <a:xfrm>
            <a:off x="1479549" y="3905250"/>
            <a:ext cx="1035051" cy="1035050"/>
          </a:xfrm>
          <a:custGeom>
            <a:avLst/>
            <a:gdLst>
              <a:gd name="T0" fmla="*/ 0 w 1035050"/>
              <a:gd name="T1" fmla="*/ 517525 h 1035050"/>
              <a:gd name="T2" fmla="*/ 517525 w 1035050"/>
              <a:gd name="T3" fmla="*/ 0 h 1035050"/>
              <a:gd name="T4" fmla="*/ 1035050 w 1035050"/>
              <a:gd name="T5" fmla="*/ 0 h 1035050"/>
              <a:gd name="T6" fmla="*/ 1035050 w 1035050"/>
              <a:gd name="T7" fmla="*/ 517525 h 1035050"/>
              <a:gd name="T8" fmla="*/ 517525 w 1035050"/>
              <a:gd name="T9" fmla="*/ 1035050 h 1035050"/>
              <a:gd name="T10" fmla="*/ 0 w 1035050"/>
              <a:gd name="T11" fmla="*/ 517525 h 10350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35050" h="1035050">
                <a:moveTo>
                  <a:pt x="0" y="517525"/>
                </a:moveTo>
                <a:cubicBezTo>
                  <a:pt x="0" y="231704"/>
                  <a:pt x="231704" y="0"/>
                  <a:pt x="517525" y="0"/>
                </a:cubicBezTo>
                <a:lnTo>
                  <a:pt x="1035050" y="0"/>
                </a:lnTo>
                <a:lnTo>
                  <a:pt x="1035050" y="517525"/>
                </a:lnTo>
                <a:cubicBezTo>
                  <a:pt x="1035050" y="803346"/>
                  <a:pt x="803346" y="1035050"/>
                  <a:pt x="517525" y="1035050"/>
                </a:cubicBezTo>
                <a:cubicBezTo>
                  <a:pt x="231704" y="1035050"/>
                  <a:pt x="0" y="803346"/>
                  <a:pt x="0" y="517525"/>
                </a:cubicBezTo>
                <a:close/>
              </a:path>
            </a:pathLst>
          </a:cu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76" name="矩形 31"/>
          <p:cNvSpPr>
            <a:spLocks noChangeArrowheads="1"/>
          </p:cNvSpPr>
          <p:nvPr/>
        </p:nvSpPr>
        <p:spPr bwMode="auto">
          <a:xfrm>
            <a:off x="1943100" y="4422775"/>
            <a:ext cx="4810125" cy="1473200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3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7" name="矩形 9"/>
          <p:cNvSpPr>
            <a:spLocks/>
          </p:cNvSpPr>
          <p:nvPr/>
        </p:nvSpPr>
        <p:spPr bwMode="auto">
          <a:xfrm>
            <a:off x="6810375" y="1608138"/>
            <a:ext cx="1035051" cy="1035050"/>
          </a:xfrm>
          <a:custGeom>
            <a:avLst/>
            <a:gdLst>
              <a:gd name="T0" fmla="*/ 0 w 1035050"/>
              <a:gd name="T1" fmla="*/ 517525 h 1035050"/>
              <a:gd name="T2" fmla="*/ 517525 w 1035050"/>
              <a:gd name="T3" fmla="*/ 0 h 1035050"/>
              <a:gd name="T4" fmla="*/ 1035050 w 1035050"/>
              <a:gd name="T5" fmla="*/ 0 h 1035050"/>
              <a:gd name="T6" fmla="*/ 1035050 w 1035050"/>
              <a:gd name="T7" fmla="*/ 517525 h 1035050"/>
              <a:gd name="T8" fmla="*/ 517525 w 1035050"/>
              <a:gd name="T9" fmla="*/ 1035050 h 1035050"/>
              <a:gd name="T10" fmla="*/ 0 w 1035050"/>
              <a:gd name="T11" fmla="*/ 517525 h 10350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35050" h="1035050">
                <a:moveTo>
                  <a:pt x="0" y="517525"/>
                </a:moveTo>
                <a:cubicBezTo>
                  <a:pt x="0" y="231704"/>
                  <a:pt x="231704" y="0"/>
                  <a:pt x="517525" y="0"/>
                </a:cubicBezTo>
                <a:lnTo>
                  <a:pt x="1035050" y="0"/>
                </a:lnTo>
                <a:lnTo>
                  <a:pt x="1035050" y="517525"/>
                </a:lnTo>
                <a:cubicBezTo>
                  <a:pt x="1035050" y="803346"/>
                  <a:pt x="803346" y="1035050"/>
                  <a:pt x="517525" y="1035050"/>
                </a:cubicBezTo>
                <a:cubicBezTo>
                  <a:pt x="231704" y="1035050"/>
                  <a:pt x="0" y="803346"/>
                  <a:pt x="0" y="517525"/>
                </a:cubicBezTo>
                <a:close/>
              </a:path>
            </a:pathLst>
          </a:cu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78" name="矩形 24"/>
          <p:cNvSpPr>
            <a:spLocks noChangeArrowheads="1"/>
          </p:cNvSpPr>
          <p:nvPr/>
        </p:nvSpPr>
        <p:spPr bwMode="auto">
          <a:xfrm>
            <a:off x="7291388" y="2319339"/>
            <a:ext cx="2763837" cy="3576637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3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9" name="文本框 10"/>
          <p:cNvSpPr txBox="1">
            <a:spLocks noChangeArrowheads="1"/>
          </p:cNvSpPr>
          <p:nvPr/>
        </p:nvSpPr>
        <p:spPr bwMode="auto">
          <a:xfrm>
            <a:off x="1538289" y="1887540"/>
            <a:ext cx="641351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0" name="文本框 11"/>
          <p:cNvSpPr txBox="1">
            <a:spLocks noChangeArrowheads="1"/>
          </p:cNvSpPr>
          <p:nvPr/>
        </p:nvSpPr>
        <p:spPr bwMode="auto">
          <a:xfrm>
            <a:off x="1538289" y="4148140"/>
            <a:ext cx="641351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1" name="文本框 12"/>
          <p:cNvSpPr txBox="1">
            <a:spLocks noChangeArrowheads="1"/>
          </p:cNvSpPr>
          <p:nvPr/>
        </p:nvSpPr>
        <p:spPr bwMode="auto">
          <a:xfrm>
            <a:off x="7081838" y="1863727"/>
            <a:ext cx="641351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2" name="TextBox 35"/>
          <p:cNvSpPr txBox="1">
            <a:spLocks noChangeArrowheads="1"/>
          </p:cNvSpPr>
          <p:nvPr/>
        </p:nvSpPr>
        <p:spPr bwMode="auto">
          <a:xfrm>
            <a:off x="2424112" y="2595565"/>
            <a:ext cx="41497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Han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Hans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）狭义相对论的时间变换公式</a:t>
            </a:r>
            <a:endParaRPr lang="en-US" altLang="zh-Han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Han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Hans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）引出其他公式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3" name="文本框 14"/>
          <p:cNvSpPr txBox="1">
            <a:spLocks noChangeArrowheads="1"/>
          </p:cNvSpPr>
          <p:nvPr/>
        </p:nvSpPr>
        <p:spPr bwMode="auto">
          <a:xfrm>
            <a:off x="2555876" y="1581151"/>
            <a:ext cx="229235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回顾一下</a:t>
            </a:r>
            <a:endParaRPr lang="zh-CN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4" name="TextBox 35"/>
          <p:cNvSpPr txBox="1">
            <a:spLocks noChangeArrowheads="1"/>
          </p:cNvSpPr>
          <p:nvPr/>
        </p:nvSpPr>
        <p:spPr bwMode="auto">
          <a:xfrm>
            <a:off x="2474914" y="4686302"/>
            <a:ext cx="409892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Han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Hans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）衡量能量与质量</a:t>
            </a:r>
            <a:endParaRPr lang="en-US" altLang="zh-Han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Han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Hans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）核子世界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5" name="文本框 16"/>
          <p:cNvSpPr txBox="1">
            <a:spLocks noChangeArrowheads="1"/>
          </p:cNvSpPr>
          <p:nvPr/>
        </p:nvSpPr>
        <p:spPr bwMode="auto">
          <a:xfrm>
            <a:off x="2228075" y="3730513"/>
            <a:ext cx="43592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智能方程的意义</a:t>
            </a:r>
            <a:endParaRPr lang="zh-CN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6" name="TextBox 35"/>
          <p:cNvSpPr txBox="1">
            <a:spLocks noChangeArrowheads="1"/>
          </p:cNvSpPr>
          <p:nvPr/>
        </p:nvSpPr>
        <p:spPr bwMode="auto">
          <a:xfrm>
            <a:off x="7487443" y="2773781"/>
            <a:ext cx="23717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质量转化成了能量？</a:t>
            </a:r>
            <a:endParaRPr lang="en-US" altLang="zh-Han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7" name="文本框 18"/>
          <p:cNvSpPr txBox="1">
            <a:spLocks noChangeArrowheads="1"/>
          </p:cNvSpPr>
          <p:nvPr/>
        </p:nvSpPr>
        <p:spPr bwMode="auto">
          <a:xfrm>
            <a:off x="7845426" y="1546157"/>
            <a:ext cx="22939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理解误区</a:t>
            </a:r>
            <a:endParaRPr lang="zh-CN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DEE9DA-2CCA-BF4B-9B36-1F59B611F17B}"/>
              </a:ext>
            </a:extLst>
          </p:cNvPr>
          <p:cNvSpPr txBox="1"/>
          <p:nvPr/>
        </p:nvSpPr>
        <p:spPr>
          <a:xfrm>
            <a:off x="927437" y="212298"/>
            <a:ext cx="19282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Hans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Hans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mc</a:t>
            </a:r>
            <a:r>
              <a:rPr lang="en-US" altLang="zh-Hans" sz="3200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animBg="1" autoUpdateAnimBg="0"/>
      <p:bldP spid="7171" grpId="0" animBg="1" autoUpdateAnimBg="0"/>
      <p:bldP spid="7173" grpId="0" animBg="1"/>
      <p:bldP spid="7174" grpId="0" animBg="1" autoUpdateAnimBg="0"/>
      <p:bldP spid="7175" grpId="0" animBg="1"/>
      <p:bldP spid="7176" grpId="0" animBg="1" autoUpdateAnimBg="0"/>
      <p:bldP spid="7177" grpId="0" animBg="1"/>
      <p:bldP spid="7178" grpId="0" animBg="1" autoUpdateAnimBg="0"/>
      <p:bldP spid="7179" grpId="0" autoUpdateAnimBg="0"/>
      <p:bldP spid="7180" grpId="0" autoUpdateAnimBg="0"/>
      <p:bldP spid="7181" grpId="0" autoUpdateAnimBg="0"/>
      <p:bldP spid="7182" grpId="0" autoUpdateAnimBg="0"/>
      <p:bldP spid="7183" grpId="0" autoUpdateAnimBg="0"/>
      <p:bldP spid="7184" grpId="0" autoUpdateAnimBg="0"/>
      <p:bldP spid="7185" grpId="0" autoUpdateAnimBg="0"/>
      <p:bldP spid="7186" grpId="0" autoUpdateAnimBg="0"/>
      <p:bldP spid="7187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3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4" name="矩形 3"/>
          <p:cNvSpPr>
            <a:spLocks noChangeArrowheads="1"/>
          </p:cNvSpPr>
          <p:nvPr/>
        </p:nvSpPr>
        <p:spPr bwMode="auto">
          <a:xfrm>
            <a:off x="938214" y="203448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4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缺点</a:t>
            </a:r>
            <a:endParaRPr lang="zh-CN" altLang="en-US" sz="4400" dirty="0">
              <a:solidFill>
                <a:srgbClr val="000000"/>
              </a:solidFill>
            </a:endParaRPr>
          </a:p>
        </p:txBody>
      </p:sp>
      <p:sp>
        <p:nvSpPr>
          <p:cNvPr id="20486" name="文本框 11"/>
          <p:cNvSpPr txBox="1">
            <a:spLocks noChangeArrowheads="1"/>
          </p:cNvSpPr>
          <p:nvPr/>
        </p:nvSpPr>
        <p:spPr bwMode="auto">
          <a:xfrm>
            <a:off x="2382043" y="2337615"/>
            <a:ext cx="20462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二维与四维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8" name="文本框 13"/>
          <p:cNvSpPr txBox="1">
            <a:spLocks noChangeArrowheads="1"/>
          </p:cNvSpPr>
          <p:nvPr/>
        </p:nvSpPr>
        <p:spPr bwMode="auto">
          <a:xfrm>
            <a:off x="6744072" y="2337615"/>
            <a:ext cx="20462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前因后果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481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 autoUpdateAnimBg="0"/>
      <p:bldP spid="20483" grpId="0" animBg="1" autoUpdateAnimBg="0"/>
      <p:bldP spid="20484" grpId="0" autoUpdateAnimBg="0"/>
      <p:bldP spid="20486" grpId="0" autoUpdateAnimBg="0"/>
      <p:bldP spid="20488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3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4" name="矩形 3"/>
          <p:cNvSpPr>
            <a:spLocks noChangeArrowheads="1"/>
          </p:cNvSpPr>
          <p:nvPr/>
        </p:nvSpPr>
        <p:spPr bwMode="auto">
          <a:xfrm>
            <a:off x="923926" y="388939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广义相对论基础</a:t>
            </a:r>
            <a:endParaRPr lang="zh-CN" altLang="en-US" sz="18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8D606A-2CD9-D840-BD76-208FD0AE7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1412776"/>
            <a:ext cx="4043702" cy="404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2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 autoUpdateAnimBg="0"/>
      <p:bldP spid="20483" grpId="0" animBg="1" autoUpdateAnimBg="0"/>
      <p:bldP spid="20484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3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4" name="矩形 3"/>
          <p:cNvSpPr>
            <a:spLocks noChangeArrowheads="1"/>
          </p:cNvSpPr>
          <p:nvPr/>
        </p:nvSpPr>
        <p:spPr bwMode="auto">
          <a:xfrm>
            <a:off x="923926" y="388939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Hans" alt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广义相对论基础</a:t>
            </a:r>
            <a:endParaRPr lang="zh-CN" altLang="en-US" sz="1800" dirty="0">
              <a:solidFill>
                <a:srgbClr val="000000"/>
              </a:solidFill>
            </a:endParaRPr>
          </a:p>
        </p:txBody>
      </p:sp>
      <p:sp>
        <p:nvSpPr>
          <p:cNvPr id="20486" name="文本框 11"/>
          <p:cNvSpPr txBox="1">
            <a:spLocks noChangeArrowheads="1"/>
          </p:cNvSpPr>
          <p:nvPr/>
        </p:nvSpPr>
        <p:spPr bwMode="auto">
          <a:xfrm>
            <a:off x="2382043" y="2337615"/>
            <a:ext cx="20462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单击输入标题文字</a:t>
            </a:r>
          </a:p>
        </p:txBody>
      </p:sp>
      <p:sp>
        <p:nvSpPr>
          <p:cNvPr id="20488" name="文本框 13"/>
          <p:cNvSpPr txBox="1">
            <a:spLocks noChangeArrowheads="1"/>
          </p:cNvSpPr>
          <p:nvPr/>
        </p:nvSpPr>
        <p:spPr bwMode="auto">
          <a:xfrm>
            <a:off x="6618290" y="2300289"/>
            <a:ext cx="20462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单击输入标题文字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F8F78-604F-8C44-B14E-375EB04EE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41" y="1124744"/>
            <a:ext cx="7307859" cy="50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4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 autoUpdateAnimBg="0"/>
      <p:bldP spid="20483" grpId="0" animBg="1" autoUpdateAnimBg="0"/>
      <p:bldP spid="20484" grpId="0" autoUpdateAnimBg="0"/>
      <p:bldP spid="20486" grpId="0" autoUpdateAnimBg="0"/>
      <p:bldP spid="20488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3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4" name="矩形 3"/>
          <p:cNvSpPr>
            <a:spLocks noChangeArrowheads="1"/>
          </p:cNvSpPr>
          <p:nvPr/>
        </p:nvSpPr>
        <p:spPr bwMode="auto">
          <a:xfrm>
            <a:off x="923926" y="284573"/>
            <a:ext cx="2339102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ja-JP" altLang="en-US" dirty="0">
                <a:solidFill>
                  <a:schemeClr val="bg1"/>
                </a:solidFill>
              </a:rPr>
              <a:t>引力场的效应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77390-96A3-F84C-9342-DDD5433F5988}"/>
              </a:ext>
            </a:extLst>
          </p:cNvPr>
          <p:cNvSpPr txBox="1"/>
          <p:nvPr/>
        </p:nvSpPr>
        <p:spPr>
          <a:xfrm>
            <a:off x="938214" y="98854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3200" dirty="0">
                <a:solidFill>
                  <a:schemeClr val="bg1"/>
                </a:solidFill>
              </a:rPr>
              <a:t>星际穿越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69FD4-BD24-894A-B80E-CDBE18AF5546}"/>
              </a:ext>
            </a:extLst>
          </p:cNvPr>
          <p:cNvSpPr txBox="1"/>
          <p:nvPr/>
        </p:nvSpPr>
        <p:spPr>
          <a:xfrm>
            <a:off x="3386138" y="1528763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bg1"/>
                </a:solidFill>
              </a:rPr>
              <a:t>1:06:39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F7176-6B7D-264E-817B-47EF82F7AAE9}"/>
              </a:ext>
            </a:extLst>
          </p:cNvPr>
          <p:cNvSpPr txBox="1"/>
          <p:nvPr/>
        </p:nvSpPr>
        <p:spPr>
          <a:xfrm>
            <a:off x="5303912" y="1528763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bg1"/>
                </a:solidFill>
              </a:rPr>
              <a:t>1:18:00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53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 autoUpdateAnimBg="0"/>
      <p:bldP spid="20483" grpId="0" animBg="1" autoUpdateAnimBg="0"/>
      <p:bldP spid="20484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3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4" name="矩形 3"/>
          <p:cNvSpPr>
            <a:spLocks noChangeArrowheads="1"/>
          </p:cNvSpPr>
          <p:nvPr/>
        </p:nvSpPr>
        <p:spPr bwMode="auto">
          <a:xfrm>
            <a:off x="938214" y="208975"/>
            <a:ext cx="22365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计算的极限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  <p:sp>
        <p:nvSpPr>
          <p:cNvPr id="20486" name="文本框 11"/>
          <p:cNvSpPr txBox="1">
            <a:spLocks noChangeArrowheads="1"/>
          </p:cNvSpPr>
          <p:nvPr/>
        </p:nvSpPr>
        <p:spPr bwMode="auto">
          <a:xfrm>
            <a:off x="2056469" y="1350640"/>
            <a:ext cx="20462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压缩的太阳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8" name="文本框 13"/>
          <p:cNvSpPr txBox="1">
            <a:spLocks noChangeArrowheads="1"/>
          </p:cNvSpPr>
          <p:nvPr/>
        </p:nvSpPr>
        <p:spPr bwMode="auto">
          <a:xfrm>
            <a:off x="6600056" y="1196752"/>
            <a:ext cx="20462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史瓦西</a:t>
            </a:r>
            <a:endParaRPr lang="en-US" altLang="zh-Han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DD07F-4352-9746-A20A-66697A7E6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088" y="2310859"/>
            <a:ext cx="3326221" cy="41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1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 autoUpdateAnimBg="0"/>
      <p:bldP spid="20483" grpId="0" animBg="1" autoUpdateAnimBg="0"/>
      <p:bldP spid="20484" grpId="0" autoUpdateAnimBg="0"/>
      <p:bldP spid="20486" grpId="0" autoUpdateAnimBg="0"/>
      <p:bldP spid="20488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3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4" name="矩形 3"/>
          <p:cNvSpPr>
            <a:spLocks noChangeArrowheads="1"/>
          </p:cNvSpPr>
          <p:nvPr/>
        </p:nvSpPr>
        <p:spPr bwMode="auto">
          <a:xfrm>
            <a:off x="923926" y="161022"/>
            <a:ext cx="14581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黑洞</a:t>
            </a:r>
            <a:endParaRPr lang="zh-CN" altLang="en-US" sz="3600" dirty="0">
              <a:solidFill>
                <a:srgbClr val="000000"/>
              </a:solidFill>
            </a:endParaRPr>
          </a:p>
        </p:txBody>
      </p:sp>
      <p:sp>
        <p:nvSpPr>
          <p:cNvPr id="20486" name="文本框 11"/>
          <p:cNvSpPr txBox="1">
            <a:spLocks noChangeArrowheads="1"/>
          </p:cNvSpPr>
          <p:nvPr/>
        </p:nvSpPr>
        <p:spPr bwMode="auto">
          <a:xfrm>
            <a:off x="2382043" y="2337615"/>
            <a:ext cx="20462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单击输入标题文字</a:t>
            </a:r>
          </a:p>
        </p:txBody>
      </p:sp>
      <p:sp>
        <p:nvSpPr>
          <p:cNvPr id="20488" name="文本框 13"/>
          <p:cNvSpPr txBox="1">
            <a:spLocks noChangeArrowheads="1"/>
          </p:cNvSpPr>
          <p:nvPr/>
        </p:nvSpPr>
        <p:spPr bwMode="auto">
          <a:xfrm>
            <a:off x="6618290" y="2300289"/>
            <a:ext cx="20462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单击输入标题文字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268F8C-808D-C44B-BD8D-59CA84315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538" y="0"/>
            <a:ext cx="7072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5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 autoUpdateAnimBg="0"/>
      <p:bldP spid="20483" grpId="0" animBg="1" autoUpdateAnimBg="0"/>
      <p:bldP spid="20484" grpId="0" autoUpdateAnimBg="0"/>
      <p:bldP spid="20486" grpId="0" autoUpdateAnimBg="0"/>
      <p:bldP spid="20488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3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4" name="矩形 3"/>
          <p:cNvSpPr>
            <a:spLocks noChangeArrowheads="1"/>
          </p:cNvSpPr>
          <p:nvPr/>
        </p:nvSpPr>
        <p:spPr bwMode="auto">
          <a:xfrm>
            <a:off x="923926" y="388939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黑洞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  <p:sp>
        <p:nvSpPr>
          <p:cNvPr id="20486" name="文本框 11"/>
          <p:cNvSpPr txBox="1">
            <a:spLocks noChangeArrowheads="1"/>
          </p:cNvSpPr>
          <p:nvPr/>
        </p:nvSpPr>
        <p:spPr bwMode="auto">
          <a:xfrm>
            <a:off x="2495600" y="1988840"/>
            <a:ext cx="4236247" cy="4608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ja-JP" altLang="en-US" dirty="0">
                <a:solidFill>
                  <a:schemeClr val="bg1"/>
                </a:solidFill>
              </a:rPr>
              <a:t>如果我掉进黑洞会怎么样</a:t>
            </a:r>
            <a:endParaRPr lang="en-US" altLang="ja-JP" dirty="0">
              <a:solidFill>
                <a:schemeClr val="bg1"/>
              </a:solidFill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  <a:p>
            <a:r>
              <a:rPr lang="zh-Hans" altLang="en-US" dirty="0">
                <a:solidFill>
                  <a:schemeClr val="bg1"/>
                </a:solidFill>
              </a:rPr>
              <a:t>电影。  </a:t>
            </a:r>
            <a:r>
              <a:rPr lang="en-US" altLang="zh-Hans" dirty="0">
                <a:solidFill>
                  <a:schemeClr val="bg1"/>
                </a:solidFill>
              </a:rPr>
              <a:t>2:14</a:t>
            </a:r>
            <a:r>
              <a:rPr lang="zh-Hans" altLang="en-US" dirty="0">
                <a:solidFill>
                  <a:schemeClr val="bg1"/>
                </a:solidFill>
              </a:rPr>
              <a:t>：</a:t>
            </a:r>
            <a:r>
              <a:rPr lang="en-US" altLang="zh-Hans" dirty="0">
                <a:solidFill>
                  <a:schemeClr val="bg1"/>
                </a:solidFill>
              </a:rPr>
              <a:t>14</a:t>
            </a:r>
          </a:p>
          <a:p>
            <a:endParaRPr lang="en-US" altLang="zh-Hans" dirty="0">
              <a:solidFill>
                <a:schemeClr val="bg1"/>
              </a:solidFill>
            </a:endParaRPr>
          </a:p>
          <a:p>
            <a:r>
              <a:rPr lang="zh-Hans" altLang="en-US" dirty="0">
                <a:solidFill>
                  <a:schemeClr val="bg1"/>
                </a:solidFill>
              </a:rPr>
              <a:t>               </a:t>
            </a:r>
            <a:r>
              <a:rPr lang="en-US" altLang="zh-Hans" dirty="0">
                <a:solidFill>
                  <a:schemeClr val="bg1"/>
                </a:solidFill>
              </a:rPr>
              <a:t>2:19:50</a:t>
            </a:r>
          </a:p>
          <a:p>
            <a:endParaRPr lang="en-US" altLang="ja-JP" dirty="0">
              <a:solidFill>
                <a:schemeClr val="bg1"/>
              </a:solidFill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  <a:p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10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 autoUpdateAnimBg="0"/>
      <p:bldP spid="20483" grpId="0" animBg="1" autoUpdateAnimBg="0"/>
      <p:bldP spid="20484" grpId="0" autoUpdateAnimBg="0"/>
      <p:bldP spid="20486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3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4" name="矩形 3"/>
          <p:cNvSpPr>
            <a:spLocks noChangeArrowheads="1"/>
          </p:cNvSpPr>
          <p:nvPr/>
        </p:nvSpPr>
        <p:spPr bwMode="auto">
          <a:xfrm>
            <a:off x="923926" y="388939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黑洞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  <p:sp>
        <p:nvSpPr>
          <p:cNvPr id="20486" name="文本框 11"/>
          <p:cNvSpPr txBox="1">
            <a:spLocks noChangeArrowheads="1"/>
          </p:cNvSpPr>
          <p:nvPr/>
        </p:nvSpPr>
        <p:spPr bwMode="auto">
          <a:xfrm>
            <a:off x="2495600" y="1988840"/>
            <a:ext cx="4236247" cy="40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ja-JP" altLang="en-US" dirty="0">
                <a:solidFill>
                  <a:schemeClr val="bg1"/>
                </a:solidFill>
              </a:rPr>
              <a:t>如果我掉进黑洞会怎么样</a:t>
            </a:r>
            <a:endParaRPr lang="en-US" altLang="ja-JP" dirty="0">
              <a:solidFill>
                <a:schemeClr val="bg1"/>
              </a:solidFill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  <a:p>
            <a:r>
              <a:rPr lang="zh-Hans" altLang="en-US" dirty="0">
                <a:solidFill>
                  <a:schemeClr val="bg1"/>
                </a:solidFill>
              </a:rPr>
              <a:t>电影</a:t>
            </a:r>
            <a:endParaRPr lang="en-US" altLang="zh-Hans" dirty="0">
              <a:solidFill>
                <a:schemeClr val="bg1"/>
              </a:solidFill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  <a:p>
            <a:r>
              <a:rPr lang="zh-Hans" altLang="en-US" dirty="0">
                <a:solidFill>
                  <a:schemeClr val="bg1"/>
                </a:solidFill>
              </a:rPr>
              <a:t>事实</a:t>
            </a:r>
            <a:endParaRPr lang="en-US" altLang="ja-JP" dirty="0">
              <a:solidFill>
                <a:schemeClr val="bg1"/>
              </a:solidFill>
            </a:endParaRPr>
          </a:p>
          <a:p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6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 autoUpdateAnimBg="0"/>
      <p:bldP spid="20483" grpId="0" animBg="1" autoUpdateAnimBg="0"/>
      <p:bldP spid="20484" grpId="0" autoUpdateAnimBg="0"/>
      <p:bldP spid="20486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3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4" name="矩形 3"/>
          <p:cNvSpPr>
            <a:spLocks noChangeArrowheads="1"/>
          </p:cNvSpPr>
          <p:nvPr/>
        </p:nvSpPr>
        <p:spPr bwMode="auto">
          <a:xfrm>
            <a:off x="923926" y="388939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黑洞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  <p:sp>
        <p:nvSpPr>
          <p:cNvPr id="20486" name="文本框 11"/>
          <p:cNvSpPr txBox="1">
            <a:spLocks noChangeArrowheads="1"/>
          </p:cNvSpPr>
          <p:nvPr/>
        </p:nvSpPr>
        <p:spPr bwMode="auto">
          <a:xfrm>
            <a:off x="2495600" y="1988840"/>
            <a:ext cx="4236247" cy="40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ja-JP" altLang="en-US" dirty="0">
                <a:solidFill>
                  <a:schemeClr val="bg1"/>
                </a:solidFill>
              </a:rPr>
              <a:t>如果我掉进黑洞会怎么样</a:t>
            </a:r>
            <a:endParaRPr lang="en-US" altLang="ja-JP" dirty="0">
              <a:solidFill>
                <a:schemeClr val="bg1"/>
              </a:solidFill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  <a:p>
            <a:r>
              <a:rPr lang="zh-Hans" altLang="en-US" dirty="0">
                <a:solidFill>
                  <a:schemeClr val="bg1"/>
                </a:solidFill>
              </a:rPr>
              <a:t>电影</a:t>
            </a:r>
            <a:endParaRPr lang="en-US" altLang="zh-Hans" dirty="0">
              <a:solidFill>
                <a:schemeClr val="bg1"/>
              </a:solidFill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  <a:p>
            <a:r>
              <a:rPr lang="zh-Hans" altLang="en-US" dirty="0">
                <a:solidFill>
                  <a:schemeClr val="bg1"/>
                </a:solidFill>
              </a:rPr>
              <a:t>事实</a:t>
            </a:r>
            <a:endParaRPr lang="en-US" altLang="ja-JP" dirty="0">
              <a:solidFill>
                <a:schemeClr val="bg1"/>
              </a:solidFill>
            </a:endParaRPr>
          </a:p>
          <a:p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56DFF5-70C7-A649-B62E-67BD2B76577C}"/>
              </a:ext>
            </a:extLst>
          </p:cNvPr>
          <p:cNvSpPr/>
          <p:nvPr/>
        </p:nvSpPr>
        <p:spPr>
          <a:xfrm>
            <a:off x="2525155" y="2967335"/>
            <a:ext cx="71417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Hans" alt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黑洞存在的证据？？？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758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 autoUpdateAnimBg="0"/>
      <p:bldP spid="20483" grpId="0" animBg="1" autoUpdateAnimBg="0"/>
      <p:bldP spid="20484" grpId="0" autoUpdateAnimBg="0"/>
      <p:bldP spid="20486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1507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1508" name="矩形 3"/>
          <p:cNvSpPr>
            <a:spLocks noChangeArrowheads="1"/>
          </p:cNvSpPr>
          <p:nvPr/>
        </p:nvSpPr>
        <p:spPr bwMode="auto">
          <a:xfrm>
            <a:off x="923926" y="388939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爱因斯坦的泪</a:t>
            </a:r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21509" name="组合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2901" y="2609852"/>
            <a:ext cx="1195388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组合 1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9251" y="4479927"/>
            <a:ext cx="1182688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文本框 19"/>
          <p:cNvSpPr txBox="1">
            <a:spLocks noChangeArrowheads="1"/>
          </p:cNvSpPr>
          <p:nvPr/>
        </p:nvSpPr>
        <p:spPr bwMode="auto">
          <a:xfrm>
            <a:off x="8185151" y="2565401"/>
            <a:ext cx="23129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宇宙常数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513" name="直接连接符 20"/>
          <p:cNvCxnSpPr>
            <a:cxnSpLocks noChangeShapeType="1"/>
          </p:cNvCxnSpPr>
          <p:nvPr/>
        </p:nvCxnSpPr>
        <p:spPr bwMode="auto">
          <a:xfrm>
            <a:off x="8401051" y="2909888"/>
            <a:ext cx="1846263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5" name="文本框 22"/>
          <p:cNvSpPr txBox="1">
            <a:spLocks noChangeArrowheads="1"/>
          </p:cNvSpPr>
          <p:nvPr/>
        </p:nvSpPr>
        <p:spPr bwMode="auto">
          <a:xfrm>
            <a:off x="8185151" y="4425951"/>
            <a:ext cx="23129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事实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516" name="直接连接符 23"/>
          <p:cNvCxnSpPr>
            <a:cxnSpLocks noChangeShapeType="1"/>
          </p:cNvCxnSpPr>
          <p:nvPr/>
        </p:nvCxnSpPr>
        <p:spPr bwMode="auto">
          <a:xfrm>
            <a:off x="8401051" y="4770438"/>
            <a:ext cx="1846263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7" name="矩形 24"/>
          <p:cNvSpPr>
            <a:spLocks noChangeArrowheads="1"/>
          </p:cNvSpPr>
          <p:nvPr/>
        </p:nvSpPr>
        <p:spPr bwMode="auto">
          <a:xfrm>
            <a:off x="1558925" y="2574927"/>
            <a:ext cx="4591051" cy="3186113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bg1">
                <a:alpha val="56862"/>
              </a:schemeClr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1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1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animBg="1" autoUpdateAnimBg="0"/>
      <p:bldP spid="21507" grpId="0" animBg="1" autoUpdateAnimBg="0"/>
      <p:bldP spid="21508" grpId="0" autoUpdateAnimBg="0"/>
      <p:bldP spid="21512" grpId="0" autoUpdateAnimBg="0"/>
      <p:bldP spid="21515" grpId="0" autoUpdateAnimBg="0"/>
      <p:bldP spid="21517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Content Placeholder 6">
            <a:extLst>
              <a:ext uri="{FF2B5EF4-FFF2-40B4-BE49-F238E27FC236}">
                <a16:creationId xmlns:a16="http://schemas.microsoft.com/office/drawing/2014/main" id="{D3CFD7CC-CA2D-9645-BE26-4C7F8AC08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478871" cy="8194460"/>
          </a:xfrm>
          <a:prstGeom prst="rect">
            <a:avLst/>
          </a:prstGeom>
        </p:spPr>
      </p:pic>
      <p:grpSp>
        <p:nvGrpSpPr>
          <p:cNvPr id="5" name="组合 3">
            <a:extLst>
              <a:ext uri="{FF2B5EF4-FFF2-40B4-BE49-F238E27FC236}">
                <a16:creationId xmlns:a16="http://schemas.microsoft.com/office/drawing/2014/main" id="{18F2C84A-0012-F14F-B29F-2A5CFEA98162}"/>
              </a:ext>
            </a:extLst>
          </p:cNvPr>
          <p:cNvGrpSpPr/>
          <p:nvPr/>
        </p:nvGrpSpPr>
        <p:grpSpPr>
          <a:xfrm>
            <a:off x="244533" y="567091"/>
            <a:ext cx="1128591" cy="879047"/>
            <a:chOff x="5896029" y="567090"/>
            <a:chExt cx="2542304" cy="1980172"/>
          </a:xfrm>
        </p:grpSpPr>
        <p:grpSp>
          <p:nvGrpSpPr>
            <p:cNvPr id="6" name="组合 4">
              <a:extLst>
                <a:ext uri="{FF2B5EF4-FFF2-40B4-BE49-F238E27FC236}">
                  <a16:creationId xmlns:a16="http://schemas.microsoft.com/office/drawing/2014/main" id="{37041390-E1E4-1C42-97F6-B52DF5452903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9" name="椭圆 7">
                <a:extLst>
                  <a:ext uri="{FF2B5EF4-FFF2-40B4-BE49-F238E27FC236}">
                    <a16:creationId xmlns:a16="http://schemas.microsoft.com/office/drawing/2014/main" id="{2C2DD4E1-0FD0-7541-8EA5-A227A38BC20A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/>
              </a:p>
            </p:txBody>
          </p:sp>
          <p:grpSp>
            <p:nvGrpSpPr>
              <p:cNvPr id="10" name="组合 8">
                <a:extLst>
                  <a:ext uri="{FF2B5EF4-FFF2-40B4-BE49-F238E27FC236}">
                    <a16:creationId xmlns:a16="http://schemas.microsoft.com/office/drawing/2014/main" id="{AF6A2A8D-4DFB-724D-91F5-2B8978329AB7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1" name="十六角星 9">
                  <a:extLst>
                    <a:ext uri="{FF2B5EF4-FFF2-40B4-BE49-F238E27FC236}">
                      <a16:creationId xmlns:a16="http://schemas.microsoft.com/office/drawing/2014/main" id="{1C609D55-C876-3249-ADA4-493B7CF5136C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1"/>
                </a:p>
              </p:txBody>
            </p:sp>
            <p:grpSp>
              <p:nvGrpSpPr>
                <p:cNvPr id="12" name="组合 10">
                  <a:extLst>
                    <a:ext uri="{FF2B5EF4-FFF2-40B4-BE49-F238E27FC236}">
                      <a16:creationId xmlns:a16="http://schemas.microsoft.com/office/drawing/2014/main" id="{F3A6AB2E-F479-6740-B05C-93EEB8380EEC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9" name="椭圆 47">
                    <a:extLst>
                      <a:ext uri="{FF2B5EF4-FFF2-40B4-BE49-F238E27FC236}">
                        <a16:creationId xmlns:a16="http://schemas.microsoft.com/office/drawing/2014/main" id="{955ACA5F-705B-7A4B-94FC-39916FC5BFCE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0" name="椭圆 48">
                    <a:extLst>
                      <a:ext uri="{FF2B5EF4-FFF2-40B4-BE49-F238E27FC236}">
                        <a16:creationId xmlns:a16="http://schemas.microsoft.com/office/drawing/2014/main" id="{F3958588-EA23-8E4E-8F44-65CF0F31299C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1" name="椭圆 49">
                    <a:extLst>
                      <a:ext uri="{FF2B5EF4-FFF2-40B4-BE49-F238E27FC236}">
                        <a16:creationId xmlns:a16="http://schemas.microsoft.com/office/drawing/2014/main" id="{01800AAE-C6BB-F447-84DE-CE1FA0996C3C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2" name="椭圆 50">
                    <a:extLst>
                      <a:ext uri="{FF2B5EF4-FFF2-40B4-BE49-F238E27FC236}">
                        <a16:creationId xmlns:a16="http://schemas.microsoft.com/office/drawing/2014/main" id="{13209EEF-CE05-5248-BFA1-3A73A182235F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3" name="椭圆 51">
                    <a:extLst>
                      <a:ext uri="{FF2B5EF4-FFF2-40B4-BE49-F238E27FC236}">
                        <a16:creationId xmlns:a16="http://schemas.microsoft.com/office/drawing/2014/main" id="{9088B23F-228D-6A4F-8BA3-DA1F8E5809B0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4" name="椭圆 52">
                    <a:extLst>
                      <a:ext uri="{FF2B5EF4-FFF2-40B4-BE49-F238E27FC236}">
                        <a16:creationId xmlns:a16="http://schemas.microsoft.com/office/drawing/2014/main" id="{5D81E1F9-491F-1E4C-AB52-B80DB7C42DF2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5" name="椭圆 53">
                    <a:extLst>
                      <a:ext uri="{FF2B5EF4-FFF2-40B4-BE49-F238E27FC236}">
                        <a16:creationId xmlns:a16="http://schemas.microsoft.com/office/drawing/2014/main" id="{D1EE7D36-FBAB-094B-ACA8-81D2971DE46F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6" name="椭圆 54">
                    <a:extLst>
                      <a:ext uri="{FF2B5EF4-FFF2-40B4-BE49-F238E27FC236}">
                        <a16:creationId xmlns:a16="http://schemas.microsoft.com/office/drawing/2014/main" id="{46E663DD-EFA6-9B4D-8446-A736F55AD835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7" name="椭圆 55">
                    <a:extLst>
                      <a:ext uri="{FF2B5EF4-FFF2-40B4-BE49-F238E27FC236}">
                        <a16:creationId xmlns:a16="http://schemas.microsoft.com/office/drawing/2014/main" id="{D3733A51-EE2A-E048-8606-6DBED33D10BB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8" name="椭圆 56">
                    <a:extLst>
                      <a:ext uri="{FF2B5EF4-FFF2-40B4-BE49-F238E27FC236}">
                        <a16:creationId xmlns:a16="http://schemas.microsoft.com/office/drawing/2014/main" id="{9DA442DB-4C33-1045-8059-BC8459B6DC60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9" name="椭圆 57">
                    <a:extLst>
                      <a:ext uri="{FF2B5EF4-FFF2-40B4-BE49-F238E27FC236}">
                        <a16:creationId xmlns:a16="http://schemas.microsoft.com/office/drawing/2014/main" id="{D208BD95-D144-034F-8139-805795BC4E11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0" name="椭圆 58">
                    <a:extLst>
                      <a:ext uri="{FF2B5EF4-FFF2-40B4-BE49-F238E27FC236}">
                        <a16:creationId xmlns:a16="http://schemas.microsoft.com/office/drawing/2014/main" id="{6D41B8CA-E76E-C54D-BF78-EE87FE11C8AA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1" name="椭圆 59">
                    <a:extLst>
                      <a:ext uri="{FF2B5EF4-FFF2-40B4-BE49-F238E27FC236}">
                        <a16:creationId xmlns:a16="http://schemas.microsoft.com/office/drawing/2014/main" id="{C3891F90-AE2C-334E-8358-40F834A6EBD5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2" name="椭圆 60">
                    <a:extLst>
                      <a:ext uri="{FF2B5EF4-FFF2-40B4-BE49-F238E27FC236}">
                        <a16:creationId xmlns:a16="http://schemas.microsoft.com/office/drawing/2014/main" id="{86172AAA-250A-734E-ABE1-E3B4A14DA8A9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3" name="椭圆 61">
                    <a:extLst>
                      <a:ext uri="{FF2B5EF4-FFF2-40B4-BE49-F238E27FC236}">
                        <a16:creationId xmlns:a16="http://schemas.microsoft.com/office/drawing/2014/main" id="{B730B1B9-BAC0-734E-8B08-B47C5A75C303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4" name="椭圆 62">
                    <a:extLst>
                      <a:ext uri="{FF2B5EF4-FFF2-40B4-BE49-F238E27FC236}">
                        <a16:creationId xmlns:a16="http://schemas.microsoft.com/office/drawing/2014/main" id="{18A51477-2BC2-584D-A833-554C952F0864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5" name="椭圆 63">
                    <a:extLst>
                      <a:ext uri="{FF2B5EF4-FFF2-40B4-BE49-F238E27FC236}">
                        <a16:creationId xmlns:a16="http://schemas.microsoft.com/office/drawing/2014/main" id="{C664AD75-7E5E-F848-A954-F1AE15442189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6" name="椭圆 64">
                    <a:extLst>
                      <a:ext uri="{FF2B5EF4-FFF2-40B4-BE49-F238E27FC236}">
                        <a16:creationId xmlns:a16="http://schemas.microsoft.com/office/drawing/2014/main" id="{4E888796-92B2-CE4C-A42D-E1B7ACDBC6B1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7" name="椭圆 65">
                    <a:extLst>
                      <a:ext uri="{FF2B5EF4-FFF2-40B4-BE49-F238E27FC236}">
                        <a16:creationId xmlns:a16="http://schemas.microsoft.com/office/drawing/2014/main" id="{87640721-7559-F949-A59C-A84A36161BCC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8" name="椭圆 66">
                    <a:extLst>
                      <a:ext uri="{FF2B5EF4-FFF2-40B4-BE49-F238E27FC236}">
                        <a16:creationId xmlns:a16="http://schemas.microsoft.com/office/drawing/2014/main" id="{11207F28-1F74-5741-BB34-AA7516125AC6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9" name="椭圆 67">
                    <a:extLst>
                      <a:ext uri="{FF2B5EF4-FFF2-40B4-BE49-F238E27FC236}">
                        <a16:creationId xmlns:a16="http://schemas.microsoft.com/office/drawing/2014/main" id="{144EF4BF-D971-C14F-B1A8-EFFC9C1A363D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70" name="椭圆 68">
                    <a:extLst>
                      <a:ext uri="{FF2B5EF4-FFF2-40B4-BE49-F238E27FC236}">
                        <a16:creationId xmlns:a16="http://schemas.microsoft.com/office/drawing/2014/main" id="{AF922A9F-A863-8B40-B456-8175D7D7A771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71" name="椭圆 69">
                    <a:extLst>
                      <a:ext uri="{FF2B5EF4-FFF2-40B4-BE49-F238E27FC236}">
                        <a16:creationId xmlns:a16="http://schemas.microsoft.com/office/drawing/2014/main" id="{6BD10439-A612-9E46-A450-26AFD430F508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72" name="椭圆 70">
                    <a:extLst>
                      <a:ext uri="{FF2B5EF4-FFF2-40B4-BE49-F238E27FC236}">
                        <a16:creationId xmlns:a16="http://schemas.microsoft.com/office/drawing/2014/main" id="{8E73B3C8-405D-5F40-8215-B75DFDD108F7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</p:grpSp>
            <p:cxnSp>
              <p:nvCxnSpPr>
                <p:cNvPr id="13" name="直接连接符 11">
                  <a:extLst>
                    <a:ext uri="{FF2B5EF4-FFF2-40B4-BE49-F238E27FC236}">
                      <a16:creationId xmlns:a16="http://schemas.microsoft.com/office/drawing/2014/main" id="{5AAEC9FE-56F5-3941-AAE1-D30E4E4C0AE8}"/>
                    </a:ext>
                  </a:extLst>
                </p:cNvPr>
                <p:cNvCxnSpPr>
                  <a:stCxn id="50" idx="4"/>
                  <a:endCxn id="68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2">
                  <a:extLst>
                    <a:ext uri="{FF2B5EF4-FFF2-40B4-BE49-F238E27FC236}">
                      <a16:creationId xmlns:a16="http://schemas.microsoft.com/office/drawing/2014/main" id="{82EDD030-F401-C445-9EF1-0E1A41172CDF}"/>
                    </a:ext>
                  </a:extLst>
                </p:cNvPr>
                <p:cNvCxnSpPr>
                  <a:stCxn id="49" idx="5"/>
                  <a:endCxn id="68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3">
                  <a:extLst>
                    <a:ext uri="{FF2B5EF4-FFF2-40B4-BE49-F238E27FC236}">
                      <a16:creationId xmlns:a16="http://schemas.microsoft.com/office/drawing/2014/main" id="{DA57F136-740F-414A-B5FD-763A6701608D}"/>
                    </a:ext>
                  </a:extLst>
                </p:cNvPr>
                <p:cNvCxnSpPr>
                  <a:stCxn id="66" idx="0"/>
                  <a:endCxn id="49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4">
                  <a:extLst>
                    <a:ext uri="{FF2B5EF4-FFF2-40B4-BE49-F238E27FC236}">
                      <a16:creationId xmlns:a16="http://schemas.microsoft.com/office/drawing/2014/main" id="{FB9894C4-E1F6-9E43-86CC-60EB9747A28A}"/>
                    </a:ext>
                  </a:extLst>
                </p:cNvPr>
                <p:cNvCxnSpPr>
                  <a:stCxn id="71" idx="3"/>
                  <a:endCxn id="64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5">
                  <a:extLst>
                    <a:ext uri="{FF2B5EF4-FFF2-40B4-BE49-F238E27FC236}">
                      <a16:creationId xmlns:a16="http://schemas.microsoft.com/office/drawing/2014/main" id="{4CA6483F-165C-3D4C-B87B-CA8EA4724A1C}"/>
                    </a:ext>
                  </a:extLst>
                </p:cNvPr>
                <p:cNvCxnSpPr>
                  <a:stCxn id="54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6">
                  <a:extLst>
                    <a:ext uri="{FF2B5EF4-FFF2-40B4-BE49-F238E27FC236}">
                      <a16:creationId xmlns:a16="http://schemas.microsoft.com/office/drawing/2014/main" id="{7EAECEDA-FE8D-F54B-B64E-BD0B5CD107F5}"/>
                    </a:ext>
                  </a:extLst>
                </p:cNvPr>
                <p:cNvCxnSpPr>
                  <a:stCxn id="66" idx="6"/>
                  <a:endCxn id="65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7">
                  <a:extLst>
                    <a:ext uri="{FF2B5EF4-FFF2-40B4-BE49-F238E27FC236}">
                      <a16:creationId xmlns:a16="http://schemas.microsoft.com/office/drawing/2014/main" id="{D00DBA3D-1C4D-E54A-BFBA-003096159121}"/>
                    </a:ext>
                  </a:extLst>
                </p:cNvPr>
                <p:cNvCxnSpPr>
                  <a:stCxn id="65" idx="0"/>
                  <a:endCxn id="68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8">
                  <a:extLst>
                    <a:ext uri="{FF2B5EF4-FFF2-40B4-BE49-F238E27FC236}">
                      <a16:creationId xmlns:a16="http://schemas.microsoft.com/office/drawing/2014/main" id="{FF5E6ACA-4AEF-BB43-902D-72434D9A4AA6}"/>
                    </a:ext>
                  </a:extLst>
                </p:cNvPr>
                <p:cNvCxnSpPr>
                  <a:stCxn id="57" idx="7"/>
                  <a:endCxn id="66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19">
                  <a:extLst>
                    <a:ext uri="{FF2B5EF4-FFF2-40B4-BE49-F238E27FC236}">
                      <a16:creationId xmlns:a16="http://schemas.microsoft.com/office/drawing/2014/main" id="{96059D38-2984-734B-BC93-37082BD74553}"/>
                    </a:ext>
                  </a:extLst>
                </p:cNvPr>
                <p:cNvCxnSpPr>
                  <a:stCxn id="66" idx="5"/>
                  <a:endCxn id="70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0">
                  <a:extLst>
                    <a:ext uri="{FF2B5EF4-FFF2-40B4-BE49-F238E27FC236}">
                      <a16:creationId xmlns:a16="http://schemas.microsoft.com/office/drawing/2014/main" id="{69F1C840-609E-4548-8E5E-D201F221012C}"/>
                    </a:ext>
                  </a:extLst>
                </p:cNvPr>
                <p:cNvCxnSpPr>
                  <a:stCxn id="68" idx="7"/>
                  <a:endCxn id="51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1">
                  <a:extLst>
                    <a:ext uri="{FF2B5EF4-FFF2-40B4-BE49-F238E27FC236}">
                      <a16:creationId xmlns:a16="http://schemas.microsoft.com/office/drawing/2014/main" id="{1B4AD0C8-195B-7E44-8C48-2C1DAF2BCB0F}"/>
                    </a:ext>
                  </a:extLst>
                </p:cNvPr>
                <p:cNvCxnSpPr>
                  <a:stCxn id="68" idx="6"/>
                  <a:endCxn id="52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2">
                  <a:extLst>
                    <a:ext uri="{FF2B5EF4-FFF2-40B4-BE49-F238E27FC236}">
                      <a16:creationId xmlns:a16="http://schemas.microsoft.com/office/drawing/2014/main" id="{6FAAD6DB-3741-7240-B677-266AE3B37738}"/>
                    </a:ext>
                  </a:extLst>
                </p:cNvPr>
                <p:cNvCxnSpPr>
                  <a:stCxn id="66" idx="7"/>
                  <a:endCxn id="68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3">
                  <a:extLst>
                    <a:ext uri="{FF2B5EF4-FFF2-40B4-BE49-F238E27FC236}">
                      <a16:creationId xmlns:a16="http://schemas.microsoft.com/office/drawing/2014/main" id="{4D68FBE2-78FA-3F49-9A6E-420AB1AC2337}"/>
                    </a:ext>
                  </a:extLst>
                </p:cNvPr>
                <p:cNvCxnSpPr>
                  <a:stCxn id="68" idx="5"/>
                  <a:endCxn id="67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4">
                  <a:extLst>
                    <a:ext uri="{FF2B5EF4-FFF2-40B4-BE49-F238E27FC236}">
                      <a16:creationId xmlns:a16="http://schemas.microsoft.com/office/drawing/2014/main" id="{DFDC0D38-948C-FD4A-A73F-8EDC1B031008}"/>
                    </a:ext>
                  </a:extLst>
                </p:cNvPr>
                <p:cNvCxnSpPr>
                  <a:stCxn id="65" idx="6"/>
                  <a:endCxn id="67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5">
                  <a:extLst>
                    <a:ext uri="{FF2B5EF4-FFF2-40B4-BE49-F238E27FC236}">
                      <a16:creationId xmlns:a16="http://schemas.microsoft.com/office/drawing/2014/main" id="{D7EBFFC8-5242-0F46-A031-D9F207C6EA03}"/>
                    </a:ext>
                  </a:extLst>
                </p:cNvPr>
                <p:cNvCxnSpPr>
                  <a:stCxn id="67" idx="3"/>
                  <a:endCxn id="71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6">
                  <a:extLst>
                    <a:ext uri="{FF2B5EF4-FFF2-40B4-BE49-F238E27FC236}">
                      <a16:creationId xmlns:a16="http://schemas.microsoft.com/office/drawing/2014/main" id="{53C16840-87E4-824A-B575-9834C027C001}"/>
                    </a:ext>
                  </a:extLst>
                </p:cNvPr>
                <p:cNvCxnSpPr>
                  <a:stCxn id="67" idx="0"/>
                  <a:endCxn id="52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7">
                  <a:extLst>
                    <a:ext uri="{FF2B5EF4-FFF2-40B4-BE49-F238E27FC236}">
                      <a16:creationId xmlns:a16="http://schemas.microsoft.com/office/drawing/2014/main" id="{B7F1DEDD-0D6F-7842-82C2-7A5E7B8B153C}"/>
                    </a:ext>
                  </a:extLst>
                </p:cNvPr>
                <p:cNvCxnSpPr>
                  <a:stCxn id="67" idx="5"/>
                  <a:endCxn id="72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8">
                  <a:extLst>
                    <a:ext uri="{FF2B5EF4-FFF2-40B4-BE49-F238E27FC236}">
                      <a16:creationId xmlns:a16="http://schemas.microsoft.com/office/drawing/2014/main" id="{9FC8023D-2B9C-0D42-9C1E-110D8E71D60D}"/>
                    </a:ext>
                  </a:extLst>
                </p:cNvPr>
                <p:cNvCxnSpPr>
                  <a:stCxn id="72" idx="0"/>
                  <a:endCxn id="52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29">
                  <a:extLst>
                    <a:ext uri="{FF2B5EF4-FFF2-40B4-BE49-F238E27FC236}">
                      <a16:creationId xmlns:a16="http://schemas.microsoft.com/office/drawing/2014/main" id="{97D6BD82-C39B-6049-81A4-7000DD2D47D6}"/>
                    </a:ext>
                  </a:extLst>
                </p:cNvPr>
                <p:cNvCxnSpPr>
                  <a:stCxn id="72" idx="7"/>
                  <a:endCxn id="55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0">
                  <a:extLst>
                    <a:ext uri="{FF2B5EF4-FFF2-40B4-BE49-F238E27FC236}">
                      <a16:creationId xmlns:a16="http://schemas.microsoft.com/office/drawing/2014/main" id="{71AA8D0D-EA3F-F144-9A19-FABDB39A9551}"/>
                    </a:ext>
                  </a:extLst>
                </p:cNvPr>
                <p:cNvCxnSpPr>
                  <a:stCxn id="59" idx="1"/>
                  <a:endCxn id="72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1">
                  <a:extLst>
                    <a:ext uri="{FF2B5EF4-FFF2-40B4-BE49-F238E27FC236}">
                      <a16:creationId xmlns:a16="http://schemas.microsoft.com/office/drawing/2014/main" id="{54EFEB70-F12E-5F41-9708-FDE4372754F6}"/>
                    </a:ext>
                  </a:extLst>
                </p:cNvPr>
                <p:cNvCxnSpPr>
                  <a:stCxn id="65" idx="4"/>
                  <a:endCxn id="71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2">
                  <a:extLst>
                    <a:ext uri="{FF2B5EF4-FFF2-40B4-BE49-F238E27FC236}">
                      <a16:creationId xmlns:a16="http://schemas.microsoft.com/office/drawing/2014/main" id="{C604E564-A7F0-2646-B00B-91D96231BD25}"/>
                    </a:ext>
                  </a:extLst>
                </p:cNvPr>
                <p:cNvCxnSpPr>
                  <a:stCxn id="70" idx="5"/>
                  <a:endCxn id="71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3">
                  <a:extLst>
                    <a:ext uri="{FF2B5EF4-FFF2-40B4-BE49-F238E27FC236}">
                      <a16:creationId xmlns:a16="http://schemas.microsoft.com/office/drawing/2014/main" id="{3B1A5583-CC67-9C4B-8853-B8AA3696F2C7}"/>
                    </a:ext>
                  </a:extLst>
                </p:cNvPr>
                <p:cNvCxnSpPr>
                  <a:stCxn id="57" idx="5"/>
                  <a:endCxn id="69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4">
                  <a:extLst>
                    <a:ext uri="{FF2B5EF4-FFF2-40B4-BE49-F238E27FC236}">
                      <a16:creationId xmlns:a16="http://schemas.microsoft.com/office/drawing/2014/main" id="{C387C0C8-43D4-A741-A05D-91402F978D33}"/>
                    </a:ext>
                  </a:extLst>
                </p:cNvPr>
                <p:cNvCxnSpPr>
                  <a:stCxn id="69" idx="7"/>
                  <a:endCxn id="70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5">
                  <a:extLst>
                    <a:ext uri="{FF2B5EF4-FFF2-40B4-BE49-F238E27FC236}">
                      <a16:creationId xmlns:a16="http://schemas.microsoft.com/office/drawing/2014/main" id="{CCDC9050-0143-8E4A-9546-9FA5F2094DFC}"/>
                    </a:ext>
                  </a:extLst>
                </p:cNvPr>
                <p:cNvCxnSpPr>
                  <a:stCxn id="69" idx="0"/>
                  <a:endCxn id="66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6">
                  <a:extLst>
                    <a:ext uri="{FF2B5EF4-FFF2-40B4-BE49-F238E27FC236}">
                      <a16:creationId xmlns:a16="http://schemas.microsoft.com/office/drawing/2014/main" id="{390E0E7F-6D76-A04B-AEF0-D07746504DCA}"/>
                    </a:ext>
                  </a:extLst>
                </p:cNvPr>
                <p:cNvCxnSpPr>
                  <a:stCxn id="66" idx="1"/>
                  <a:endCxn id="53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7">
                  <a:extLst>
                    <a:ext uri="{FF2B5EF4-FFF2-40B4-BE49-F238E27FC236}">
                      <a16:creationId xmlns:a16="http://schemas.microsoft.com/office/drawing/2014/main" id="{00718676-A85A-7747-9D08-DABBEA573F78}"/>
                    </a:ext>
                  </a:extLst>
                </p:cNvPr>
                <p:cNvCxnSpPr>
                  <a:stCxn id="60" idx="0"/>
                  <a:endCxn id="72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8">
                  <a:extLst>
                    <a:ext uri="{FF2B5EF4-FFF2-40B4-BE49-F238E27FC236}">
                      <a16:creationId xmlns:a16="http://schemas.microsoft.com/office/drawing/2014/main" id="{8C9BB333-8640-1447-AF44-21A7018C779A}"/>
                    </a:ext>
                  </a:extLst>
                </p:cNvPr>
                <p:cNvCxnSpPr>
                  <a:stCxn id="72" idx="3"/>
                  <a:endCxn id="71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39">
                  <a:extLst>
                    <a:ext uri="{FF2B5EF4-FFF2-40B4-BE49-F238E27FC236}">
                      <a16:creationId xmlns:a16="http://schemas.microsoft.com/office/drawing/2014/main" id="{F92B1BC0-1A04-2E4E-A40E-4EB7E323C9A9}"/>
                    </a:ext>
                  </a:extLst>
                </p:cNvPr>
                <p:cNvCxnSpPr>
                  <a:stCxn id="71" idx="6"/>
                  <a:endCxn id="60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0">
                  <a:extLst>
                    <a:ext uri="{FF2B5EF4-FFF2-40B4-BE49-F238E27FC236}">
                      <a16:creationId xmlns:a16="http://schemas.microsoft.com/office/drawing/2014/main" id="{DEF139DB-6419-0E4A-A755-8F1264B8CBC7}"/>
                    </a:ext>
                  </a:extLst>
                </p:cNvPr>
                <p:cNvCxnSpPr>
                  <a:stCxn id="71" idx="5"/>
                  <a:endCxn id="63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1">
                  <a:extLst>
                    <a:ext uri="{FF2B5EF4-FFF2-40B4-BE49-F238E27FC236}">
                      <a16:creationId xmlns:a16="http://schemas.microsoft.com/office/drawing/2014/main" id="{851E1FF4-90FA-E94B-AE65-F8749D2AB236}"/>
                    </a:ext>
                  </a:extLst>
                </p:cNvPr>
                <p:cNvCxnSpPr>
                  <a:stCxn id="70" idx="0"/>
                  <a:endCxn id="65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2">
                  <a:extLst>
                    <a:ext uri="{FF2B5EF4-FFF2-40B4-BE49-F238E27FC236}">
                      <a16:creationId xmlns:a16="http://schemas.microsoft.com/office/drawing/2014/main" id="{51E7DB58-61A3-7742-BDB7-7464D5803333}"/>
                    </a:ext>
                  </a:extLst>
                </p:cNvPr>
                <p:cNvCxnSpPr>
                  <a:stCxn id="69" idx="6"/>
                  <a:endCxn id="71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3">
                  <a:extLst>
                    <a:ext uri="{FF2B5EF4-FFF2-40B4-BE49-F238E27FC236}">
                      <a16:creationId xmlns:a16="http://schemas.microsoft.com/office/drawing/2014/main" id="{D004B5CB-5B03-2447-8BBF-E1E926989087}"/>
                    </a:ext>
                  </a:extLst>
                </p:cNvPr>
                <p:cNvCxnSpPr>
                  <a:stCxn id="58" idx="6"/>
                  <a:endCxn id="69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4">
                  <a:extLst>
                    <a:ext uri="{FF2B5EF4-FFF2-40B4-BE49-F238E27FC236}">
                      <a16:creationId xmlns:a16="http://schemas.microsoft.com/office/drawing/2014/main" id="{013856A3-A158-B84C-A0D6-4252431AD780}"/>
                    </a:ext>
                  </a:extLst>
                </p:cNvPr>
                <p:cNvCxnSpPr>
                  <a:stCxn id="61" idx="7"/>
                  <a:endCxn id="69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5">
                  <a:extLst>
                    <a:ext uri="{FF2B5EF4-FFF2-40B4-BE49-F238E27FC236}">
                      <a16:creationId xmlns:a16="http://schemas.microsoft.com/office/drawing/2014/main" id="{5CC88BC1-39F1-1E4A-AF22-174C4AF55006}"/>
                    </a:ext>
                  </a:extLst>
                </p:cNvPr>
                <p:cNvCxnSpPr>
                  <a:stCxn id="62" idx="0"/>
                  <a:endCxn id="69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6">
                  <a:extLst>
                    <a:ext uri="{FF2B5EF4-FFF2-40B4-BE49-F238E27FC236}">
                      <a16:creationId xmlns:a16="http://schemas.microsoft.com/office/drawing/2014/main" id="{58A0BAA7-2112-C049-90F8-B9082556EF51}"/>
                    </a:ext>
                  </a:extLst>
                </p:cNvPr>
                <p:cNvCxnSpPr>
                  <a:stCxn id="62" idx="7"/>
                  <a:endCxn id="71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文本框 5">
              <a:extLst>
                <a:ext uri="{FF2B5EF4-FFF2-40B4-BE49-F238E27FC236}">
                  <a16:creationId xmlns:a16="http://schemas.microsoft.com/office/drawing/2014/main" id="{78AA9789-6407-B14E-82AB-7CEAECA9B5F1}"/>
                </a:ext>
              </a:extLst>
            </p:cNvPr>
            <p:cNvSpPr txBox="1"/>
            <p:nvPr/>
          </p:nvSpPr>
          <p:spPr>
            <a:xfrm>
              <a:off x="6610898" y="1009427"/>
              <a:ext cx="1107125" cy="103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03</a:t>
              </a:r>
              <a:endParaRPr lang="en-US" altLang="zh-CN" sz="11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8" name="弧形 6">
              <a:extLst>
                <a:ext uri="{FF2B5EF4-FFF2-40B4-BE49-F238E27FC236}">
                  <a16:creationId xmlns:a16="http://schemas.microsoft.com/office/drawing/2014/main" id="{DA2FAE0F-8620-894A-91E8-091BCEDE9D27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</p:grpSp>
      <p:grpSp>
        <p:nvGrpSpPr>
          <p:cNvPr id="73" name="组合 3">
            <a:extLst>
              <a:ext uri="{FF2B5EF4-FFF2-40B4-BE49-F238E27FC236}">
                <a16:creationId xmlns:a16="http://schemas.microsoft.com/office/drawing/2014/main" id="{162144B4-673A-6F4C-B674-3474494D20D5}"/>
              </a:ext>
            </a:extLst>
          </p:cNvPr>
          <p:cNvGrpSpPr/>
          <p:nvPr/>
        </p:nvGrpSpPr>
        <p:grpSpPr>
          <a:xfrm>
            <a:off x="244533" y="567091"/>
            <a:ext cx="1128591" cy="879047"/>
            <a:chOff x="5896029" y="567090"/>
            <a:chExt cx="2542304" cy="1980172"/>
          </a:xfrm>
        </p:grpSpPr>
        <p:grpSp>
          <p:nvGrpSpPr>
            <p:cNvPr id="74" name="组合 4">
              <a:extLst>
                <a:ext uri="{FF2B5EF4-FFF2-40B4-BE49-F238E27FC236}">
                  <a16:creationId xmlns:a16="http://schemas.microsoft.com/office/drawing/2014/main" id="{850916E2-FEF5-3245-AC40-25441865CB48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77" name="椭圆 7">
                <a:extLst>
                  <a:ext uri="{FF2B5EF4-FFF2-40B4-BE49-F238E27FC236}">
                    <a16:creationId xmlns:a16="http://schemas.microsoft.com/office/drawing/2014/main" id="{A6AF68C5-DF8E-DF49-A399-E981FC1E835A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/>
              </a:p>
            </p:txBody>
          </p:sp>
          <p:grpSp>
            <p:nvGrpSpPr>
              <p:cNvPr id="78" name="组合 8">
                <a:extLst>
                  <a:ext uri="{FF2B5EF4-FFF2-40B4-BE49-F238E27FC236}">
                    <a16:creationId xmlns:a16="http://schemas.microsoft.com/office/drawing/2014/main" id="{784B8C9C-3632-5E40-858D-F2C845177D7E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79" name="十六角星 9">
                  <a:extLst>
                    <a:ext uri="{FF2B5EF4-FFF2-40B4-BE49-F238E27FC236}">
                      <a16:creationId xmlns:a16="http://schemas.microsoft.com/office/drawing/2014/main" id="{351D531D-6B87-3A4F-A48C-279F9466E55B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1"/>
                </a:p>
              </p:txBody>
            </p:sp>
            <p:grpSp>
              <p:nvGrpSpPr>
                <p:cNvPr id="80" name="组合 10">
                  <a:extLst>
                    <a:ext uri="{FF2B5EF4-FFF2-40B4-BE49-F238E27FC236}">
                      <a16:creationId xmlns:a16="http://schemas.microsoft.com/office/drawing/2014/main" id="{CA6CD505-ECB1-AC45-8E3C-5DD331BA67FE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117" name="椭圆 47">
                    <a:extLst>
                      <a:ext uri="{FF2B5EF4-FFF2-40B4-BE49-F238E27FC236}">
                        <a16:creationId xmlns:a16="http://schemas.microsoft.com/office/drawing/2014/main" id="{5C8ACF32-FBAB-0E4B-9757-AF3D214CCE5A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18" name="椭圆 48">
                    <a:extLst>
                      <a:ext uri="{FF2B5EF4-FFF2-40B4-BE49-F238E27FC236}">
                        <a16:creationId xmlns:a16="http://schemas.microsoft.com/office/drawing/2014/main" id="{4DA569E0-276C-6E47-9ED5-7C32F084DBA2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19" name="椭圆 49">
                    <a:extLst>
                      <a:ext uri="{FF2B5EF4-FFF2-40B4-BE49-F238E27FC236}">
                        <a16:creationId xmlns:a16="http://schemas.microsoft.com/office/drawing/2014/main" id="{6C8E7B24-AF36-3D41-ABD0-79598BE3417D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0" name="椭圆 50">
                    <a:extLst>
                      <a:ext uri="{FF2B5EF4-FFF2-40B4-BE49-F238E27FC236}">
                        <a16:creationId xmlns:a16="http://schemas.microsoft.com/office/drawing/2014/main" id="{7FA8A0D2-F513-4F40-B839-8B9A63C84F8F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1" name="椭圆 51">
                    <a:extLst>
                      <a:ext uri="{FF2B5EF4-FFF2-40B4-BE49-F238E27FC236}">
                        <a16:creationId xmlns:a16="http://schemas.microsoft.com/office/drawing/2014/main" id="{784D6F5D-835D-D240-B79F-28AF14D81BE0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2" name="椭圆 52">
                    <a:extLst>
                      <a:ext uri="{FF2B5EF4-FFF2-40B4-BE49-F238E27FC236}">
                        <a16:creationId xmlns:a16="http://schemas.microsoft.com/office/drawing/2014/main" id="{8AD8C9AA-877E-7A4A-BE19-35D28BF55E9E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3" name="椭圆 53">
                    <a:extLst>
                      <a:ext uri="{FF2B5EF4-FFF2-40B4-BE49-F238E27FC236}">
                        <a16:creationId xmlns:a16="http://schemas.microsoft.com/office/drawing/2014/main" id="{96BA7CA1-AE49-E649-BFC0-9F6C2265E104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4" name="椭圆 54">
                    <a:extLst>
                      <a:ext uri="{FF2B5EF4-FFF2-40B4-BE49-F238E27FC236}">
                        <a16:creationId xmlns:a16="http://schemas.microsoft.com/office/drawing/2014/main" id="{558EC4C4-5DBF-5A40-B51F-892BF7DD7739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5" name="椭圆 55">
                    <a:extLst>
                      <a:ext uri="{FF2B5EF4-FFF2-40B4-BE49-F238E27FC236}">
                        <a16:creationId xmlns:a16="http://schemas.microsoft.com/office/drawing/2014/main" id="{F5935D18-FB00-F548-9BCF-8E6CE0F8ECD3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6" name="椭圆 56">
                    <a:extLst>
                      <a:ext uri="{FF2B5EF4-FFF2-40B4-BE49-F238E27FC236}">
                        <a16:creationId xmlns:a16="http://schemas.microsoft.com/office/drawing/2014/main" id="{EADC8EB7-E788-0241-8818-88AEDDD05EA5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7" name="椭圆 57">
                    <a:extLst>
                      <a:ext uri="{FF2B5EF4-FFF2-40B4-BE49-F238E27FC236}">
                        <a16:creationId xmlns:a16="http://schemas.microsoft.com/office/drawing/2014/main" id="{83AEEB35-806E-6747-A20A-B0B27A519124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8" name="椭圆 58">
                    <a:extLst>
                      <a:ext uri="{FF2B5EF4-FFF2-40B4-BE49-F238E27FC236}">
                        <a16:creationId xmlns:a16="http://schemas.microsoft.com/office/drawing/2014/main" id="{A94C67C5-B050-9B41-9D53-6613AF1A052A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9" name="椭圆 59">
                    <a:extLst>
                      <a:ext uri="{FF2B5EF4-FFF2-40B4-BE49-F238E27FC236}">
                        <a16:creationId xmlns:a16="http://schemas.microsoft.com/office/drawing/2014/main" id="{136CDD37-B422-2644-8B30-39BE17514AD0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0" name="椭圆 60">
                    <a:extLst>
                      <a:ext uri="{FF2B5EF4-FFF2-40B4-BE49-F238E27FC236}">
                        <a16:creationId xmlns:a16="http://schemas.microsoft.com/office/drawing/2014/main" id="{041015C6-479C-5849-9C9F-4A4CBA813E68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1" name="椭圆 61">
                    <a:extLst>
                      <a:ext uri="{FF2B5EF4-FFF2-40B4-BE49-F238E27FC236}">
                        <a16:creationId xmlns:a16="http://schemas.microsoft.com/office/drawing/2014/main" id="{A5996F32-4479-C44C-8000-6CEE092A8C45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2" name="椭圆 62">
                    <a:extLst>
                      <a:ext uri="{FF2B5EF4-FFF2-40B4-BE49-F238E27FC236}">
                        <a16:creationId xmlns:a16="http://schemas.microsoft.com/office/drawing/2014/main" id="{26AF8F97-5097-724E-B9F5-03DD3E81690C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3" name="椭圆 63">
                    <a:extLst>
                      <a:ext uri="{FF2B5EF4-FFF2-40B4-BE49-F238E27FC236}">
                        <a16:creationId xmlns:a16="http://schemas.microsoft.com/office/drawing/2014/main" id="{94C097FF-1D33-1E48-903B-F192A7B17BAF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4" name="椭圆 64">
                    <a:extLst>
                      <a:ext uri="{FF2B5EF4-FFF2-40B4-BE49-F238E27FC236}">
                        <a16:creationId xmlns:a16="http://schemas.microsoft.com/office/drawing/2014/main" id="{A985A7A8-4871-3C49-8AD7-1B002B6B428D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5" name="椭圆 65">
                    <a:extLst>
                      <a:ext uri="{FF2B5EF4-FFF2-40B4-BE49-F238E27FC236}">
                        <a16:creationId xmlns:a16="http://schemas.microsoft.com/office/drawing/2014/main" id="{A4ADCBC9-5742-5D4D-BE69-D739276EEC91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6" name="椭圆 66">
                    <a:extLst>
                      <a:ext uri="{FF2B5EF4-FFF2-40B4-BE49-F238E27FC236}">
                        <a16:creationId xmlns:a16="http://schemas.microsoft.com/office/drawing/2014/main" id="{9B6FA023-3F4A-3346-9B46-34A5CF18190A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7" name="椭圆 67">
                    <a:extLst>
                      <a:ext uri="{FF2B5EF4-FFF2-40B4-BE49-F238E27FC236}">
                        <a16:creationId xmlns:a16="http://schemas.microsoft.com/office/drawing/2014/main" id="{EFEC5504-2C3F-8F47-8C83-D71200E91D36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8" name="椭圆 68">
                    <a:extLst>
                      <a:ext uri="{FF2B5EF4-FFF2-40B4-BE49-F238E27FC236}">
                        <a16:creationId xmlns:a16="http://schemas.microsoft.com/office/drawing/2014/main" id="{2263185C-0537-DE44-9C83-FBE22A227C0D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9" name="椭圆 69">
                    <a:extLst>
                      <a:ext uri="{FF2B5EF4-FFF2-40B4-BE49-F238E27FC236}">
                        <a16:creationId xmlns:a16="http://schemas.microsoft.com/office/drawing/2014/main" id="{A0912B6C-9193-B241-AD07-B549371218DA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40" name="椭圆 70">
                    <a:extLst>
                      <a:ext uri="{FF2B5EF4-FFF2-40B4-BE49-F238E27FC236}">
                        <a16:creationId xmlns:a16="http://schemas.microsoft.com/office/drawing/2014/main" id="{E8A7B1F3-AE45-B243-A325-301CE041139B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</p:grpSp>
            <p:cxnSp>
              <p:nvCxnSpPr>
                <p:cNvPr id="81" name="直接连接符 11">
                  <a:extLst>
                    <a:ext uri="{FF2B5EF4-FFF2-40B4-BE49-F238E27FC236}">
                      <a16:creationId xmlns:a16="http://schemas.microsoft.com/office/drawing/2014/main" id="{F26C947E-39E4-5F4E-8F83-54F1D6E3177F}"/>
                    </a:ext>
                  </a:extLst>
                </p:cNvPr>
                <p:cNvCxnSpPr>
                  <a:stCxn id="118" idx="4"/>
                  <a:endCxn id="136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12">
                  <a:extLst>
                    <a:ext uri="{FF2B5EF4-FFF2-40B4-BE49-F238E27FC236}">
                      <a16:creationId xmlns:a16="http://schemas.microsoft.com/office/drawing/2014/main" id="{E22EAF3B-F3B3-2947-827D-DAC4BF0E86CF}"/>
                    </a:ext>
                  </a:extLst>
                </p:cNvPr>
                <p:cNvCxnSpPr>
                  <a:stCxn id="117" idx="5"/>
                  <a:endCxn id="136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13">
                  <a:extLst>
                    <a:ext uri="{FF2B5EF4-FFF2-40B4-BE49-F238E27FC236}">
                      <a16:creationId xmlns:a16="http://schemas.microsoft.com/office/drawing/2014/main" id="{DEDF8DF9-E8B1-6E4D-BF3A-A51780EFDCC4}"/>
                    </a:ext>
                  </a:extLst>
                </p:cNvPr>
                <p:cNvCxnSpPr>
                  <a:stCxn id="134" idx="0"/>
                  <a:endCxn id="117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14">
                  <a:extLst>
                    <a:ext uri="{FF2B5EF4-FFF2-40B4-BE49-F238E27FC236}">
                      <a16:creationId xmlns:a16="http://schemas.microsoft.com/office/drawing/2014/main" id="{1505F7BF-DB1D-D14D-88C6-522092848C56}"/>
                    </a:ext>
                  </a:extLst>
                </p:cNvPr>
                <p:cNvCxnSpPr>
                  <a:stCxn id="139" idx="3"/>
                  <a:endCxn id="132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15">
                  <a:extLst>
                    <a:ext uri="{FF2B5EF4-FFF2-40B4-BE49-F238E27FC236}">
                      <a16:creationId xmlns:a16="http://schemas.microsoft.com/office/drawing/2014/main" id="{49FBE52B-C7FF-AC44-8D5F-6DA1387DD4EC}"/>
                    </a:ext>
                  </a:extLst>
                </p:cNvPr>
                <p:cNvCxnSpPr>
                  <a:stCxn id="122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16">
                  <a:extLst>
                    <a:ext uri="{FF2B5EF4-FFF2-40B4-BE49-F238E27FC236}">
                      <a16:creationId xmlns:a16="http://schemas.microsoft.com/office/drawing/2014/main" id="{99CBDFB7-0839-0742-ADA7-89E462614EC4}"/>
                    </a:ext>
                  </a:extLst>
                </p:cNvPr>
                <p:cNvCxnSpPr>
                  <a:stCxn id="134" idx="6"/>
                  <a:endCxn id="133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17">
                  <a:extLst>
                    <a:ext uri="{FF2B5EF4-FFF2-40B4-BE49-F238E27FC236}">
                      <a16:creationId xmlns:a16="http://schemas.microsoft.com/office/drawing/2014/main" id="{82AE0A7B-1BEC-0A44-9C79-F3E595284E5C}"/>
                    </a:ext>
                  </a:extLst>
                </p:cNvPr>
                <p:cNvCxnSpPr>
                  <a:stCxn id="133" idx="0"/>
                  <a:endCxn id="136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18">
                  <a:extLst>
                    <a:ext uri="{FF2B5EF4-FFF2-40B4-BE49-F238E27FC236}">
                      <a16:creationId xmlns:a16="http://schemas.microsoft.com/office/drawing/2014/main" id="{06F14F13-8335-D842-B1A1-1A41152D2760}"/>
                    </a:ext>
                  </a:extLst>
                </p:cNvPr>
                <p:cNvCxnSpPr>
                  <a:stCxn id="125" idx="7"/>
                  <a:endCxn id="134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19">
                  <a:extLst>
                    <a:ext uri="{FF2B5EF4-FFF2-40B4-BE49-F238E27FC236}">
                      <a16:creationId xmlns:a16="http://schemas.microsoft.com/office/drawing/2014/main" id="{E72CEF58-4B0B-0141-8180-444C864E316F}"/>
                    </a:ext>
                  </a:extLst>
                </p:cNvPr>
                <p:cNvCxnSpPr>
                  <a:stCxn id="134" idx="5"/>
                  <a:endCxn id="138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20">
                  <a:extLst>
                    <a:ext uri="{FF2B5EF4-FFF2-40B4-BE49-F238E27FC236}">
                      <a16:creationId xmlns:a16="http://schemas.microsoft.com/office/drawing/2014/main" id="{5D7DA8DB-6F28-5E4F-8AA6-8BC7F8F20271}"/>
                    </a:ext>
                  </a:extLst>
                </p:cNvPr>
                <p:cNvCxnSpPr>
                  <a:stCxn id="136" idx="7"/>
                  <a:endCxn id="119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21">
                  <a:extLst>
                    <a:ext uri="{FF2B5EF4-FFF2-40B4-BE49-F238E27FC236}">
                      <a16:creationId xmlns:a16="http://schemas.microsoft.com/office/drawing/2014/main" id="{75DC90CA-38C1-454A-9351-8213AB3DCA91}"/>
                    </a:ext>
                  </a:extLst>
                </p:cNvPr>
                <p:cNvCxnSpPr>
                  <a:stCxn id="136" idx="6"/>
                  <a:endCxn id="120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22">
                  <a:extLst>
                    <a:ext uri="{FF2B5EF4-FFF2-40B4-BE49-F238E27FC236}">
                      <a16:creationId xmlns:a16="http://schemas.microsoft.com/office/drawing/2014/main" id="{BA289429-92AF-DD43-8C46-0BD8CE27B044}"/>
                    </a:ext>
                  </a:extLst>
                </p:cNvPr>
                <p:cNvCxnSpPr>
                  <a:stCxn id="134" idx="7"/>
                  <a:endCxn id="136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23">
                  <a:extLst>
                    <a:ext uri="{FF2B5EF4-FFF2-40B4-BE49-F238E27FC236}">
                      <a16:creationId xmlns:a16="http://schemas.microsoft.com/office/drawing/2014/main" id="{E5149330-732D-0044-A8E0-F473FCC77FBD}"/>
                    </a:ext>
                  </a:extLst>
                </p:cNvPr>
                <p:cNvCxnSpPr>
                  <a:stCxn id="136" idx="5"/>
                  <a:endCxn id="135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24">
                  <a:extLst>
                    <a:ext uri="{FF2B5EF4-FFF2-40B4-BE49-F238E27FC236}">
                      <a16:creationId xmlns:a16="http://schemas.microsoft.com/office/drawing/2014/main" id="{DC59B877-F1E3-A543-BEC9-D84F84253066}"/>
                    </a:ext>
                  </a:extLst>
                </p:cNvPr>
                <p:cNvCxnSpPr>
                  <a:stCxn id="133" idx="6"/>
                  <a:endCxn id="135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25">
                  <a:extLst>
                    <a:ext uri="{FF2B5EF4-FFF2-40B4-BE49-F238E27FC236}">
                      <a16:creationId xmlns:a16="http://schemas.microsoft.com/office/drawing/2014/main" id="{D52CE4DC-3F89-BF4C-BAC0-BC543486B56F}"/>
                    </a:ext>
                  </a:extLst>
                </p:cNvPr>
                <p:cNvCxnSpPr>
                  <a:stCxn id="135" idx="3"/>
                  <a:endCxn id="139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26">
                  <a:extLst>
                    <a:ext uri="{FF2B5EF4-FFF2-40B4-BE49-F238E27FC236}">
                      <a16:creationId xmlns:a16="http://schemas.microsoft.com/office/drawing/2014/main" id="{10A12227-2F39-7E4D-A07E-E42617499280}"/>
                    </a:ext>
                  </a:extLst>
                </p:cNvPr>
                <p:cNvCxnSpPr>
                  <a:stCxn id="135" idx="0"/>
                  <a:endCxn id="120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27">
                  <a:extLst>
                    <a:ext uri="{FF2B5EF4-FFF2-40B4-BE49-F238E27FC236}">
                      <a16:creationId xmlns:a16="http://schemas.microsoft.com/office/drawing/2014/main" id="{7EDF6EF1-3CF5-2E45-BBE3-17DE44CC6A10}"/>
                    </a:ext>
                  </a:extLst>
                </p:cNvPr>
                <p:cNvCxnSpPr>
                  <a:stCxn id="135" idx="5"/>
                  <a:endCxn id="140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28">
                  <a:extLst>
                    <a:ext uri="{FF2B5EF4-FFF2-40B4-BE49-F238E27FC236}">
                      <a16:creationId xmlns:a16="http://schemas.microsoft.com/office/drawing/2014/main" id="{91BE37AD-4F96-AE4E-973F-AFF651E42690}"/>
                    </a:ext>
                  </a:extLst>
                </p:cNvPr>
                <p:cNvCxnSpPr>
                  <a:stCxn id="140" idx="0"/>
                  <a:endCxn id="120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29">
                  <a:extLst>
                    <a:ext uri="{FF2B5EF4-FFF2-40B4-BE49-F238E27FC236}">
                      <a16:creationId xmlns:a16="http://schemas.microsoft.com/office/drawing/2014/main" id="{C6CFB0E4-3F7D-674A-99FE-75E8BF0E4311}"/>
                    </a:ext>
                  </a:extLst>
                </p:cNvPr>
                <p:cNvCxnSpPr>
                  <a:stCxn id="140" idx="7"/>
                  <a:endCxn id="123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30">
                  <a:extLst>
                    <a:ext uri="{FF2B5EF4-FFF2-40B4-BE49-F238E27FC236}">
                      <a16:creationId xmlns:a16="http://schemas.microsoft.com/office/drawing/2014/main" id="{DA621970-DED7-B741-BCEC-4D9DADEEE96B}"/>
                    </a:ext>
                  </a:extLst>
                </p:cNvPr>
                <p:cNvCxnSpPr>
                  <a:stCxn id="127" idx="1"/>
                  <a:endCxn id="140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31">
                  <a:extLst>
                    <a:ext uri="{FF2B5EF4-FFF2-40B4-BE49-F238E27FC236}">
                      <a16:creationId xmlns:a16="http://schemas.microsoft.com/office/drawing/2014/main" id="{44FB4A85-DC81-F441-86A4-5BD3FC627C76}"/>
                    </a:ext>
                  </a:extLst>
                </p:cNvPr>
                <p:cNvCxnSpPr>
                  <a:stCxn id="133" idx="4"/>
                  <a:endCxn id="139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32">
                  <a:extLst>
                    <a:ext uri="{FF2B5EF4-FFF2-40B4-BE49-F238E27FC236}">
                      <a16:creationId xmlns:a16="http://schemas.microsoft.com/office/drawing/2014/main" id="{7AC448AD-B228-A24D-81A4-D30474C5F80C}"/>
                    </a:ext>
                  </a:extLst>
                </p:cNvPr>
                <p:cNvCxnSpPr>
                  <a:stCxn id="138" idx="5"/>
                  <a:endCxn id="139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33">
                  <a:extLst>
                    <a:ext uri="{FF2B5EF4-FFF2-40B4-BE49-F238E27FC236}">
                      <a16:creationId xmlns:a16="http://schemas.microsoft.com/office/drawing/2014/main" id="{E539516C-875F-3C42-BD04-69E362166410}"/>
                    </a:ext>
                  </a:extLst>
                </p:cNvPr>
                <p:cNvCxnSpPr>
                  <a:stCxn id="125" idx="5"/>
                  <a:endCxn id="137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34">
                  <a:extLst>
                    <a:ext uri="{FF2B5EF4-FFF2-40B4-BE49-F238E27FC236}">
                      <a16:creationId xmlns:a16="http://schemas.microsoft.com/office/drawing/2014/main" id="{83BE2B7D-7ABF-C840-BDEA-54A3C40AF071}"/>
                    </a:ext>
                  </a:extLst>
                </p:cNvPr>
                <p:cNvCxnSpPr>
                  <a:stCxn id="137" idx="7"/>
                  <a:endCxn id="138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35">
                  <a:extLst>
                    <a:ext uri="{FF2B5EF4-FFF2-40B4-BE49-F238E27FC236}">
                      <a16:creationId xmlns:a16="http://schemas.microsoft.com/office/drawing/2014/main" id="{C12C9A81-5073-4E41-8F93-87C98658DCD3}"/>
                    </a:ext>
                  </a:extLst>
                </p:cNvPr>
                <p:cNvCxnSpPr>
                  <a:stCxn id="137" idx="0"/>
                  <a:endCxn id="134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36">
                  <a:extLst>
                    <a:ext uri="{FF2B5EF4-FFF2-40B4-BE49-F238E27FC236}">
                      <a16:creationId xmlns:a16="http://schemas.microsoft.com/office/drawing/2014/main" id="{771021B0-7EC3-DF40-9771-865D02C49620}"/>
                    </a:ext>
                  </a:extLst>
                </p:cNvPr>
                <p:cNvCxnSpPr>
                  <a:stCxn id="134" idx="1"/>
                  <a:endCxn id="121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37">
                  <a:extLst>
                    <a:ext uri="{FF2B5EF4-FFF2-40B4-BE49-F238E27FC236}">
                      <a16:creationId xmlns:a16="http://schemas.microsoft.com/office/drawing/2014/main" id="{9730B987-305E-D944-9BE1-C393CE072658}"/>
                    </a:ext>
                  </a:extLst>
                </p:cNvPr>
                <p:cNvCxnSpPr>
                  <a:stCxn id="128" idx="0"/>
                  <a:endCxn id="140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38">
                  <a:extLst>
                    <a:ext uri="{FF2B5EF4-FFF2-40B4-BE49-F238E27FC236}">
                      <a16:creationId xmlns:a16="http://schemas.microsoft.com/office/drawing/2014/main" id="{32A76B68-E593-F14F-A428-09B102FA2A47}"/>
                    </a:ext>
                  </a:extLst>
                </p:cNvPr>
                <p:cNvCxnSpPr>
                  <a:stCxn id="140" idx="3"/>
                  <a:endCxn id="139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39">
                  <a:extLst>
                    <a:ext uri="{FF2B5EF4-FFF2-40B4-BE49-F238E27FC236}">
                      <a16:creationId xmlns:a16="http://schemas.microsoft.com/office/drawing/2014/main" id="{677944D9-398C-114A-867D-57CAB8384F07}"/>
                    </a:ext>
                  </a:extLst>
                </p:cNvPr>
                <p:cNvCxnSpPr>
                  <a:stCxn id="139" idx="6"/>
                  <a:endCxn id="128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40">
                  <a:extLst>
                    <a:ext uri="{FF2B5EF4-FFF2-40B4-BE49-F238E27FC236}">
                      <a16:creationId xmlns:a16="http://schemas.microsoft.com/office/drawing/2014/main" id="{CED02487-B77E-F349-9539-DF95E8631EB3}"/>
                    </a:ext>
                  </a:extLst>
                </p:cNvPr>
                <p:cNvCxnSpPr>
                  <a:stCxn id="139" idx="5"/>
                  <a:endCxn id="131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41">
                  <a:extLst>
                    <a:ext uri="{FF2B5EF4-FFF2-40B4-BE49-F238E27FC236}">
                      <a16:creationId xmlns:a16="http://schemas.microsoft.com/office/drawing/2014/main" id="{03BF5A07-FE3D-0B43-849B-178CDA313F27}"/>
                    </a:ext>
                  </a:extLst>
                </p:cNvPr>
                <p:cNvCxnSpPr>
                  <a:stCxn id="138" idx="0"/>
                  <a:endCxn id="133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42">
                  <a:extLst>
                    <a:ext uri="{FF2B5EF4-FFF2-40B4-BE49-F238E27FC236}">
                      <a16:creationId xmlns:a16="http://schemas.microsoft.com/office/drawing/2014/main" id="{43F3E8C8-CD4F-0645-ADDA-B36A1479E4D5}"/>
                    </a:ext>
                  </a:extLst>
                </p:cNvPr>
                <p:cNvCxnSpPr>
                  <a:stCxn id="137" idx="6"/>
                  <a:endCxn id="139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43">
                  <a:extLst>
                    <a:ext uri="{FF2B5EF4-FFF2-40B4-BE49-F238E27FC236}">
                      <a16:creationId xmlns:a16="http://schemas.microsoft.com/office/drawing/2014/main" id="{031DB005-ED42-7843-A684-740AE4F2BBD0}"/>
                    </a:ext>
                  </a:extLst>
                </p:cNvPr>
                <p:cNvCxnSpPr>
                  <a:stCxn id="126" idx="6"/>
                  <a:endCxn id="137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44">
                  <a:extLst>
                    <a:ext uri="{FF2B5EF4-FFF2-40B4-BE49-F238E27FC236}">
                      <a16:creationId xmlns:a16="http://schemas.microsoft.com/office/drawing/2014/main" id="{F71E8587-06C5-EC49-8652-7D7704CDBD6B}"/>
                    </a:ext>
                  </a:extLst>
                </p:cNvPr>
                <p:cNvCxnSpPr>
                  <a:stCxn id="129" idx="7"/>
                  <a:endCxn id="137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45">
                  <a:extLst>
                    <a:ext uri="{FF2B5EF4-FFF2-40B4-BE49-F238E27FC236}">
                      <a16:creationId xmlns:a16="http://schemas.microsoft.com/office/drawing/2014/main" id="{75CBB003-7EB9-2C4C-B9CB-B08FDA2C1E48}"/>
                    </a:ext>
                  </a:extLst>
                </p:cNvPr>
                <p:cNvCxnSpPr>
                  <a:stCxn id="130" idx="0"/>
                  <a:endCxn id="137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46">
                  <a:extLst>
                    <a:ext uri="{FF2B5EF4-FFF2-40B4-BE49-F238E27FC236}">
                      <a16:creationId xmlns:a16="http://schemas.microsoft.com/office/drawing/2014/main" id="{D4F1C7D8-8E91-334E-9655-26FC3F5AA1C3}"/>
                    </a:ext>
                  </a:extLst>
                </p:cNvPr>
                <p:cNvCxnSpPr>
                  <a:stCxn id="130" idx="7"/>
                  <a:endCxn id="139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5" name="文本框 5">
              <a:extLst>
                <a:ext uri="{FF2B5EF4-FFF2-40B4-BE49-F238E27FC236}">
                  <a16:creationId xmlns:a16="http://schemas.microsoft.com/office/drawing/2014/main" id="{3749FCC7-7871-3849-BCFF-EC69FCCFA900}"/>
                </a:ext>
              </a:extLst>
            </p:cNvPr>
            <p:cNvSpPr txBox="1"/>
            <p:nvPr/>
          </p:nvSpPr>
          <p:spPr>
            <a:xfrm>
              <a:off x="6610898" y="1009427"/>
              <a:ext cx="1107125" cy="103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11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6" name="弧形 6">
              <a:extLst>
                <a:ext uri="{FF2B5EF4-FFF2-40B4-BE49-F238E27FC236}">
                  <a16:creationId xmlns:a16="http://schemas.microsoft.com/office/drawing/2014/main" id="{B06AE51E-A861-8845-9974-CFC0418851C7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</p:grpSp>
      <p:sp>
        <p:nvSpPr>
          <p:cNvPr id="141" name="文本框 71">
            <a:extLst>
              <a:ext uri="{FF2B5EF4-FFF2-40B4-BE49-F238E27FC236}">
                <a16:creationId xmlns:a16="http://schemas.microsoft.com/office/drawing/2014/main" id="{1613785A-82B2-3047-9739-D966C46F9B96}"/>
              </a:ext>
            </a:extLst>
          </p:cNvPr>
          <p:cNvSpPr txBox="1"/>
          <p:nvPr/>
        </p:nvSpPr>
        <p:spPr>
          <a:xfrm>
            <a:off x="1389312" y="689655"/>
            <a:ext cx="2805419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Han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Hans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（回顾）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FC564F08-9189-1A4C-97F0-DDDB32169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847" y="2452844"/>
            <a:ext cx="5334000" cy="37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5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2531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2532" name="矩形 3"/>
          <p:cNvSpPr>
            <a:spLocks noChangeArrowheads="1"/>
          </p:cNvSpPr>
          <p:nvPr/>
        </p:nvSpPr>
        <p:spPr bwMode="auto">
          <a:xfrm>
            <a:off x="873860" y="228536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宇宙创生</a:t>
            </a:r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22533" name="组合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1939" y="2182815"/>
            <a:ext cx="4011612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矩形 32"/>
          <p:cNvSpPr>
            <a:spLocks noChangeArrowheads="1"/>
          </p:cNvSpPr>
          <p:nvPr/>
        </p:nvSpPr>
        <p:spPr bwMode="auto">
          <a:xfrm>
            <a:off x="1684339" y="5446714"/>
            <a:ext cx="238601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 Aliquam vitae.Lorem ipsum dolor sit amet  elit Aliquam vitae.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22535" name="文本框 33"/>
          <p:cNvSpPr txBox="1">
            <a:spLocks noChangeArrowheads="1"/>
          </p:cNvSpPr>
          <p:nvPr/>
        </p:nvSpPr>
        <p:spPr bwMode="auto">
          <a:xfrm>
            <a:off x="1654177" y="5019676"/>
            <a:ext cx="20685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单击输入您的标题文字</a:t>
            </a:r>
          </a:p>
        </p:txBody>
      </p:sp>
      <p:sp>
        <p:nvSpPr>
          <p:cNvPr id="22536" name="矩形 34"/>
          <p:cNvSpPr>
            <a:spLocks noChangeArrowheads="1"/>
          </p:cNvSpPr>
          <p:nvPr/>
        </p:nvSpPr>
        <p:spPr bwMode="auto">
          <a:xfrm>
            <a:off x="1638301" y="3487739"/>
            <a:ext cx="238442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 Aliquam vitae.Lorem ipsum dolor sit amet  elit Aliquam vitae.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22537" name="文本框 35"/>
          <p:cNvSpPr txBox="1">
            <a:spLocks noChangeArrowheads="1"/>
          </p:cNvSpPr>
          <p:nvPr/>
        </p:nvSpPr>
        <p:spPr bwMode="auto">
          <a:xfrm>
            <a:off x="1606551" y="3060700"/>
            <a:ext cx="20701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单击输入您的标题文字</a:t>
            </a:r>
          </a:p>
        </p:txBody>
      </p:sp>
      <p:sp>
        <p:nvSpPr>
          <p:cNvPr id="22538" name="矩形 36"/>
          <p:cNvSpPr>
            <a:spLocks noChangeArrowheads="1"/>
          </p:cNvSpPr>
          <p:nvPr/>
        </p:nvSpPr>
        <p:spPr bwMode="auto">
          <a:xfrm>
            <a:off x="4965700" y="1250951"/>
            <a:ext cx="23860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 Aliquam vitae.Lorem ipsum dolor sit amet  elit Aliquam vitae.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22539" name="文本框 37"/>
          <p:cNvSpPr txBox="1">
            <a:spLocks noChangeArrowheads="1"/>
          </p:cNvSpPr>
          <p:nvPr/>
        </p:nvSpPr>
        <p:spPr bwMode="auto">
          <a:xfrm>
            <a:off x="4935539" y="823914"/>
            <a:ext cx="206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单击输入您的标题文字</a:t>
            </a:r>
          </a:p>
        </p:txBody>
      </p:sp>
      <p:sp>
        <p:nvSpPr>
          <p:cNvPr id="22540" name="矩形 38"/>
          <p:cNvSpPr>
            <a:spLocks noChangeArrowheads="1"/>
          </p:cNvSpPr>
          <p:nvPr/>
        </p:nvSpPr>
        <p:spPr bwMode="auto">
          <a:xfrm>
            <a:off x="8609014" y="5446714"/>
            <a:ext cx="238601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 Aliquam vitae.Lorem ipsum dolor sit amet  elit Aliquam vitae.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22541" name="文本框 39"/>
          <p:cNvSpPr txBox="1">
            <a:spLocks noChangeArrowheads="1"/>
          </p:cNvSpPr>
          <p:nvPr/>
        </p:nvSpPr>
        <p:spPr bwMode="auto">
          <a:xfrm>
            <a:off x="8578852" y="5019676"/>
            <a:ext cx="20685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单击输入您的标题文字</a:t>
            </a:r>
          </a:p>
        </p:txBody>
      </p:sp>
      <p:sp>
        <p:nvSpPr>
          <p:cNvPr id="22542" name="矩形 40"/>
          <p:cNvSpPr>
            <a:spLocks noChangeArrowheads="1"/>
          </p:cNvSpPr>
          <p:nvPr/>
        </p:nvSpPr>
        <p:spPr bwMode="auto">
          <a:xfrm>
            <a:off x="8561389" y="3487739"/>
            <a:ext cx="238601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 Aliquam vitae.Lorem ipsum dolor sit amet  elit Aliquam vitae.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22543" name="文本框 41"/>
          <p:cNvSpPr txBox="1">
            <a:spLocks noChangeArrowheads="1"/>
          </p:cNvSpPr>
          <p:nvPr/>
        </p:nvSpPr>
        <p:spPr bwMode="auto">
          <a:xfrm>
            <a:off x="8531226" y="3060700"/>
            <a:ext cx="20685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单击输入您的标题文字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7" dur="20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animBg="1" autoUpdateAnimBg="0"/>
      <p:bldP spid="22531" grpId="0" animBg="1" autoUpdateAnimBg="0"/>
      <p:bldP spid="22532" grpId="0" autoUpdateAnimBg="0"/>
      <p:bldP spid="22534" grpId="0" autoUpdateAnimBg="0"/>
      <p:bldP spid="22535" grpId="0" autoUpdateAnimBg="0"/>
      <p:bldP spid="22536" grpId="0" autoUpdateAnimBg="0"/>
      <p:bldP spid="22537" grpId="0" autoUpdateAnimBg="0"/>
      <p:bldP spid="22538" grpId="0" autoUpdateAnimBg="0"/>
      <p:bldP spid="22539" grpId="0" autoUpdateAnimBg="0"/>
      <p:bldP spid="22540" grpId="0" autoUpdateAnimBg="0"/>
      <p:bldP spid="22541" grpId="0" autoUpdateAnimBg="0"/>
      <p:bldP spid="22542" grpId="0" autoUpdateAnimBg="0"/>
      <p:bldP spid="22543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2531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2532" name="矩形 3"/>
          <p:cNvSpPr>
            <a:spLocks noChangeArrowheads="1"/>
          </p:cNvSpPr>
          <p:nvPr/>
        </p:nvSpPr>
        <p:spPr bwMode="auto">
          <a:xfrm>
            <a:off x="873860" y="228536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宇宙创生</a:t>
            </a:r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22533" name="组合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1939" y="2182815"/>
            <a:ext cx="4011612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文本框 33"/>
          <p:cNvSpPr txBox="1">
            <a:spLocks noChangeArrowheads="1"/>
          </p:cNvSpPr>
          <p:nvPr/>
        </p:nvSpPr>
        <p:spPr bwMode="auto">
          <a:xfrm>
            <a:off x="1597755" y="4847322"/>
            <a:ext cx="3281362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ja-JP" altLang="en-US" dirty="0">
                <a:solidFill>
                  <a:schemeClr val="bg1"/>
                </a:solidFill>
              </a:rPr>
              <a:t>宇宙暴涨理论</a:t>
            </a:r>
          </a:p>
        </p:txBody>
      </p:sp>
      <p:sp>
        <p:nvSpPr>
          <p:cNvPr id="22537" name="文本框 35"/>
          <p:cNvSpPr txBox="1">
            <a:spLocks noChangeArrowheads="1"/>
          </p:cNvSpPr>
          <p:nvPr/>
        </p:nvSpPr>
        <p:spPr bwMode="auto">
          <a:xfrm>
            <a:off x="1475949" y="2974522"/>
            <a:ext cx="2802791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ja-JP" altLang="en-US" dirty="0">
                <a:solidFill>
                  <a:schemeClr val="bg1"/>
                </a:solidFill>
              </a:rPr>
              <a:t>宇宙大爆炸</a:t>
            </a:r>
          </a:p>
        </p:txBody>
      </p:sp>
      <p:sp>
        <p:nvSpPr>
          <p:cNvPr id="22539" name="文本框 37"/>
          <p:cNvSpPr txBox="1">
            <a:spLocks noChangeArrowheads="1"/>
          </p:cNvSpPr>
          <p:nvPr/>
        </p:nvSpPr>
        <p:spPr bwMode="auto">
          <a:xfrm>
            <a:off x="4935539" y="823914"/>
            <a:ext cx="20685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隧道效应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41" name="文本框 39"/>
          <p:cNvSpPr txBox="1">
            <a:spLocks noChangeArrowheads="1"/>
          </p:cNvSpPr>
          <p:nvPr/>
        </p:nvSpPr>
        <p:spPr bwMode="auto">
          <a:xfrm>
            <a:off x="8578852" y="5019676"/>
            <a:ext cx="20685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祖父悖论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43" name="文本框 41"/>
          <p:cNvSpPr txBox="1">
            <a:spLocks noChangeArrowheads="1"/>
          </p:cNvSpPr>
          <p:nvPr/>
        </p:nvSpPr>
        <p:spPr bwMode="auto">
          <a:xfrm>
            <a:off x="8531226" y="3060700"/>
            <a:ext cx="20685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平行宇宙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88EB59D-4EE5-F540-BD55-4BE6592BFBD1}"/>
              </a:ext>
            </a:extLst>
          </p:cNvPr>
          <p:cNvSpPr/>
          <p:nvPr/>
        </p:nvSpPr>
        <p:spPr>
          <a:xfrm>
            <a:off x="5353473" y="3414840"/>
            <a:ext cx="1556123" cy="1565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dirty="0"/>
              <a:t>宇宙创生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1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7" dur="20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animBg="1" autoUpdateAnimBg="0"/>
      <p:bldP spid="22531" grpId="0" animBg="1" autoUpdateAnimBg="0"/>
      <p:bldP spid="22532" grpId="0" autoUpdateAnimBg="0"/>
      <p:bldP spid="22535" grpId="0" autoUpdateAnimBg="0"/>
      <p:bldP spid="22537" grpId="0" autoUpdateAnimBg="0"/>
      <p:bldP spid="22539" grpId="0" autoUpdateAnimBg="0"/>
      <p:bldP spid="22541" grpId="0" autoUpdateAnimBg="0"/>
      <p:bldP spid="22543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六边形 1"/>
          <p:cNvSpPr>
            <a:spLocks noChangeArrowheads="1"/>
          </p:cNvSpPr>
          <p:nvPr/>
        </p:nvSpPr>
        <p:spPr bwMode="auto">
          <a:xfrm>
            <a:off x="334963" y="260351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3555" name="六边形 2"/>
          <p:cNvSpPr>
            <a:spLocks noChangeArrowheads="1"/>
          </p:cNvSpPr>
          <p:nvPr/>
        </p:nvSpPr>
        <p:spPr bwMode="auto">
          <a:xfrm>
            <a:off x="696914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3556" name="矩形 3"/>
          <p:cNvSpPr>
            <a:spLocks noChangeArrowheads="1"/>
          </p:cNvSpPr>
          <p:nvPr/>
        </p:nvSpPr>
        <p:spPr bwMode="auto">
          <a:xfrm>
            <a:off x="937082" y="263171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广义相对论的未来</a:t>
            </a:r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2355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8413" y="2724150"/>
            <a:ext cx="3041651" cy="288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图片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5564" y="1414465"/>
            <a:ext cx="1925637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图片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4076" y="3803652"/>
            <a:ext cx="2443163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文本框 10"/>
          <p:cNvSpPr txBox="1">
            <a:spLocks noChangeArrowheads="1"/>
          </p:cNvSpPr>
          <p:nvPr/>
        </p:nvSpPr>
        <p:spPr bwMode="auto">
          <a:xfrm>
            <a:off x="4433094" y="1586152"/>
            <a:ext cx="273764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Hans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广义相对论永远是对的么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animBg="1" autoUpdateAnimBg="0"/>
      <p:bldP spid="23555" grpId="0" animBg="1" autoUpdateAnimBg="0"/>
      <p:bldP spid="23556" grpId="0" autoUpdateAnimBg="0"/>
      <p:bldP spid="23561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5260-C597-B74A-A62C-116B2CF4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DDD81-AB03-6146-A8F7-BB0DF6A4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818331A-00E7-914F-8DC7-90E69C112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478871" cy="8194460"/>
          </a:xfrm>
          <a:prstGeom prst="rect">
            <a:avLst/>
          </a:prstGeom>
        </p:spPr>
      </p:pic>
      <p:grpSp>
        <p:nvGrpSpPr>
          <p:cNvPr id="5" name="组合 3">
            <a:extLst>
              <a:ext uri="{FF2B5EF4-FFF2-40B4-BE49-F238E27FC236}">
                <a16:creationId xmlns:a16="http://schemas.microsoft.com/office/drawing/2014/main" id="{03066FC0-69F4-854C-990C-3C4B24FD922C}"/>
              </a:ext>
            </a:extLst>
          </p:cNvPr>
          <p:cNvGrpSpPr/>
          <p:nvPr/>
        </p:nvGrpSpPr>
        <p:grpSpPr>
          <a:xfrm>
            <a:off x="244533" y="567091"/>
            <a:ext cx="1128591" cy="879047"/>
            <a:chOff x="5896029" y="567090"/>
            <a:chExt cx="2542304" cy="1980172"/>
          </a:xfrm>
        </p:grpSpPr>
        <p:grpSp>
          <p:nvGrpSpPr>
            <p:cNvPr id="6" name="组合 4">
              <a:extLst>
                <a:ext uri="{FF2B5EF4-FFF2-40B4-BE49-F238E27FC236}">
                  <a16:creationId xmlns:a16="http://schemas.microsoft.com/office/drawing/2014/main" id="{D925F3CF-F343-1640-BCDE-4DA1BACACA31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9" name="椭圆 7">
                <a:extLst>
                  <a:ext uri="{FF2B5EF4-FFF2-40B4-BE49-F238E27FC236}">
                    <a16:creationId xmlns:a16="http://schemas.microsoft.com/office/drawing/2014/main" id="{87442C5F-8187-C34D-815D-FCE7881F15A2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/>
              </a:p>
            </p:txBody>
          </p:sp>
          <p:grpSp>
            <p:nvGrpSpPr>
              <p:cNvPr id="10" name="组合 8">
                <a:extLst>
                  <a:ext uri="{FF2B5EF4-FFF2-40B4-BE49-F238E27FC236}">
                    <a16:creationId xmlns:a16="http://schemas.microsoft.com/office/drawing/2014/main" id="{546EBB14-850A-C147-A416-7C6EB08DF77A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1" name="十六角星 9">
                  <a:extLst>
                    <a:ext uri="{FF2B5EF4-FFF2-40B4-BE49-F238E27FC236}">
                      <a16:creationId xmlns:a16="http://schemas.microsoft.com/office/drawing/2014/main" id="{633A4583-7F79-1C41-AD3D-D0B269B9F17D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1"/>
                </a:p>
              </p:txBody>
            </p:sp>
            <p:grpSp>
              <p:nvGrpSpPr>
                <p:cNvPr id="12" name="组合 10">
                  <a:extLst>
                    <a:ext uri="{FF2B5EF4-FFF2-40B4-BE49-F238E27FC236}">
                      <a16:creationId xmlns:a16="http://schemas.microsoft.com/office/drawing/2014/main" id="{C7DA9502-372F-4444-977F-3A9277BE0458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9" name="椭圆 47">
                    <a:extLst>
                      <a:ext uri="{FF2B5EF4-FFF2-40B4-BE49-F238E27FC236}">
                        <a16:creationId xmlns:a16="http://schemas.microsoft.com/office/drawing/2014/main" id="{1C720D0F-BF22-CB42-98EF-AD31D32E246C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0" name="椭圆 48">
                    <a:extLst>
                      <a:ext uri="{FF2B5EF4-FFF2-40B4-BE49-F238E27FC236}">
                        <a16:creationId xmlns:a16="http://schemas.microsoft.com/office/drawing/2014/main" id="{54020D86-1C80-9C46-A037-6EF5A600236A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1" name="椭圆 49">
                    <a:extLst>
                      <a:ext uri="{FF2B5EF4-FFF2-40B4-BE49-F238E27FC236}">
                        <a16:creationId xmlns:a16="http://schemas.microsoft.com/office/drawing/2014/main" id="{7062E126-7C9F-F845-B3E3-7AD951D2BC5D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2" name="椭圆 50">
                    <a:extLst>
                      <a:ext uri="{FF2B5EF4-FFF2-40B4-BE49-F238E27FC236}">
                        <a16:creationId xmlns:a16="http://schemas.microsoft.com/office/drawing/2014/main" id="{0EB7A880-FAE0-E54D-904D-FF4C4C852F44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3" name="椭圆 51">
                    <a:extLst>
                      <a:ext uri="{FF2B5EF4-FFF2-40B4-BE49-F238E27FC236}">
                        <a16:creationId xmlns:a16="http://schemas.microsoft.com/office/drawing/2014/main" id="{0086B428-E398-CF4E-AA38-474B16882EC5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4" name="椭圆 52">
                    <a:extLst>
                      <a:ext uri="{FF2B5EF4-FFF2-40B4-BE49-F238E27FC236}">
                        <a16:creationId xmlns:a16="http://schemas.microsoft.com/office/drawing/2014/main" id="{7CCD23F7-3E73-B442-95B5-0486CB80314A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5" name="椭圆 53">
                    <a:extLst>
                      <a:ext uri="{FF2B5EF4-FFF2-40B4-BE49-F238E27FC236}">
                        <a16:creationId xmlns:a16="http://schemas.microsoft.com/office/drawing/2014/main" id="{0694A602-5DC2-BF49-ACD1-A1787BE4C87C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6" name="椭圆 54">
                    <a:extLst>
                      <a:ext uri="{FF2B5EF4-FFF2-40B4-BE49-F238E27FC236}">
                        <a16:creationId xmlns:a16="http://schemas.microsoft.com/office/drawing/2014/main" id="{10EFAD6C-9C08-644B-A00B-CFDC7139F555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7" name="椭圆 55">
                    <a:extLst>
                      <a:ext uri="{FF2B5EF4-FFF2-40B4-BE49-F238E27FC236}">
                        <a16:creationId xmlns:a16="http://schemas.microsoft.com/office/drawing/2014/main" id="{994F20FA-6CF7-034E-B68D-E6A0311DA5B9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8" name="椭圆 56">
                    <a:extLst>
                      <a:ext uri="{FF2B5EF4-FFF2-40B4-BE49-F238E27FC236}">
                        <a16:creationId xmlns:a16="http://schemas.microsoft.com/office/drawing/2014/main" id="{99B2BF8E-98CD-8840-9D67-BCFDA683C542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9" name="椭圆 57">
                    <a:extLst>
                      <a:ext uri="{FF2B5EF4-FFF2-40B4-BE49-F238E27FC236}">
                        <a16:creationId xmlns:a16="http://schemas.microsoft.com/office/drawing/2014/main" id="{152DE3C8-2F0B-DD43-ABD0-4653777A991B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0" name="椭圆 58">
                    <a:extLst>
                      <a:ext uri="{FF2B5EF4-FFF2-40B4-BE49-F238E27FC236}">
                        <a16:creationId xmlns:a16="http://schemas.microsoft.com/office/drawing/2014/main" id="{E4E7441D-265F-C440-9941-6672A4E24B0E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1" name="椭圆 59">
                    <a:extLst>
                      <a:ext uri="{FF2B5EF4-FFF2-40B4-BE49-F238E27FC236}">
                        <a16:creationId xmlns:a16="http://schemas.microsoft.com/office/drawing/2014/main" id="{16D984F4-6B13-3F45-BF8A-1027B869EE89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2" name="椭圆 60">
                    <a:extLst>
                      <a:ext uri="{FF2B5EF4-FFF2-40B4-BE49-F238E27FC236}">
                        <a16:creationId xmlns:a16="http://schemas.microsoft.com/office/drawing/2014/main" id="{30F8A686-0CB6-3C45-9FD2-C5FE25BE1C55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3" name="椭圆 61">
                    <a:extLst>
                      <a:ext uri="{FF2B5EF4-FFF2-40B4-BE49-F238E27FC236}">
                        <a16:creationId xmlns:a16="http://schemas.microsoft.com/office/drawing/2014/main" id="{66FEB61C-CC07-0F49-8CA0-76E6151ABA75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4" name="椭圆 62">
                    <a:extLst>
                      <a:ext uri="{FF2B5EF4-FFF2-40B4-BE49-F238E27FC236}">
                        <a16:creationId xmlns:a16="http://schemas.microsoft.com/office/drawing/2014/main" id="{20F9EA4D-1E2C-D440-AC42-08A4BA2A0262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5" name="椭圆 63">
                    <a:extLst>
                      <a:ext uri="{FF2B5EF4-FFF2-40B4-BE49-F238E27FC236}">
                        <a16:creationId xmlns:a16="http://schemas.microsoft.com/office/drawing/2014/main" id="{FF13218D-DEDF-D140-9DB9-9CBFE969EA7C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6" name="椭圆 64">
                    <a:extLst>
                      <a:ext uri="{FF2B5EF4-FFF2-40B4-BE49-F238E27FC236}">
                        <a16:creationId xmlns:a16="http://schemas.microsoft.com/office/drawing/2014/main" id="{E91327BE-D17E-254F-8F27-B857E7486F10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7" name="椭圆 65">
                    <a:extLst>
                      <a:ext uri="{FF2B5EF4-FFF2-40B4-BE49-F238E27FC236}">
                        <a16:creationId xmlns:a16="http://schemas.microsoft.com/office/drawing/2014/main" id="{FF63C672-CA91-3843-8BA6-109D249B502D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8" name="椭圆 66">
                    <a:extLst>
                      <a:ext uri="{FF2B5EF4-FFF2-40B4-BE49-F238E27FC236}">
                        <a16:creationId xmlns:a16="http://schemas.microsoft.com/office/drawing/2014/main" id="{0C5725BD-A15E-F24F-ABE8-DE0B3529DF9B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9" name="椭圆 67">
                    <a:extLst>
                      <a:ext uri="{FF2B5EF4-FFF2-40B4-BE49-F238E27FC236}">
                        <a16:creationId xmlns:a16="http://schemas.microsoft.com/office/drawing/2014/main" id="{4C2C5BD5-4C97-1B49-BA26-3D6EE2110C17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70" name="椭圆 68">
                    <a:extLst>
                      <a:ext uri="{FF2B5EF4-FFF2-40B4-BE49-F238E27FC236}">
                        <a16:creationId xmlns:a16="http://schemas.microsoft.com/office/drawing/2014/main" id="{4E719990-3CB7-1142-A8AD-A599028D12C6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71" name="椭圆 69">
                    <a:extLst>
                      <a:ext uri="{FF2B5EF4-FFF2-40B4-BE49-F238E27FC236}">
                        <a16:creationId xmlns:a16="http://schemas.microsoft.com/office/drawing/2014/main" id="{EE48EF2C-1C02-D44A-80E2-175328DC276E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72" name="椭圆 70">
                    <a:extLst>
                      <a:ext uri="{FF2B5EF4-FFF2-40B4-BE49-F238E27FC236}">
                        <a16:creationId xmlns:a16="http://schemas.microsoft.com/office/drawing/2014/main" id="{A9CE661B-CD67-9A43-9BEA-94C2BEA421C8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</p:grpSp>
            <p:cxnSp>
              <p:nvCxnSpPr>
                <p:cNvPr id="13" name="直接连接符 11">
                  <a:extLst>
                    <a:ext uri="{FF2B5EF4-FFF2-40B4-BE49-F238E27FC236}">
                      <a16:creationId xmlns:a16="http://schemas.microsoft.com/office/drawing/2014/main" id="{86DA7BD4-CF0A-564F-AFB9-5A18B27253E7}"/>
                    </a:ext>
                  </a:extLst>
                </p:cNvPr>
                <p:cNvCxnSpPr>
                  <a:stCxn id="50" idx="4"/>
                  <a:endCxn id="68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2">
                  <a:extLst>
                    <a:ext uri="{FF2B5EF4-FFF2-40B4-BE49-F238E27FC236}">
                      <a16:creationId xmlns:a16="http://schemas.microsoft.com/office/drawing/2014/main" id="{59B841B3-3BB2-4D42-AEC2-AB15B9294599}"/>
                    </a:ext>
                  </a:extLst>
                </p:cNvPr>
                <p:cNvCxnSpPr>
                  <a:stCxn id="49" idx="5"/>
                  <a:endCxn id="68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3">
                  <a:extLst>
                    <a:ext uri="{FF2B5EF4-FFF2-40B4-BE49-F238E27FC236}">
                      <a16:creationId xmlns:a16="http://schemas.microsoft.com/office/drawing/2014/main" id="{7055BB94-C408-7C40-8255-9CF79A78406A}"/>
                    </a:ext>
                  </a:extLst>
                </p:cNvPr>
                <p:cNvCxnSpPr>
                  <a:stCxn id="66" idx="0"/>
                  <a:endCxn id="49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4">
                  <a:extLst>
                    <a:ext uri="{FF2B5EF4-FFF2-40B4-BE49-F238E27FC236}">
                      <a16:creationId xmlns:a16="http://schemas.microsoft.com/office/drawing/2014/main" id="{3FE00F77-59D0-6740-9CF4-0B1AD507DB3A}"/>
                    </a:ext>
                  </a:extLst>
                </p:cNvPr>
                <p:cNvCxnSpPr>
                  <a:stCxn id="71" idx="3"/>
                  <a:endCxn id="64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5">
                  <a:extLst>
                    <a:ext uri="{FF2B5EF4-FFF2-40B4-BE49-F238E27FC236}">
                      <a16:creationId xmlns:a16="http://schemas.microsoft.com/office/drawing/2014/main" id="{90BEB081-9C59-834F-85E0-5925B66755F3}"/>
                    </a:ext>
                  </a:extLst>
                </p:cNvPr>
                <p:cNvCxnSpPr>
                  <a:stCxn id="54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6">
                  <a:extLst>
                    <a:ext uri="{FF2B5EF4-FFF2-40B4-BE49-F238E27FC236}">
                      <a16:creationId xmlns:a16="http://schemas.microsoft.com/office/drawing/2014/main" id="{ED3A8A9F-C3AD-C846-85EF-BBE513C23183}"/>
                    </a:ext>
                  </a:extLst>
                </p:cNvPr>
                <p:cNvCxnSpPr>
                  <a:stCxn id="66" idx="6"/>
                  <a:endCxn id="65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7">
                  <a:extLst>
                    <a:ext uri="{FF2B5EF4-FFF2-40B4-BE49-F238E27FC236}">
                      <a16:creationId xmlns:a16="http://schemas.microsoft.com/office/drawing/2014/main" id="{0C4C5331-C82B-8A4B-8C3A-1A98344B7E0B}"/>
                    </a:ext>
                  </a:extLst>
                </p:cNvPr>
                <p:cNvCxnSpPr>
                  <a:stCxn id="65" idx="0"/>
                  <a:endCxn id="68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8">
                  <a:extLst>
                    <a:ext uri="{FF2B5EF4-FFF2-40B4-BE49-F238E27FC236}">
                      <a16:creationId xmlns:a16="http://schemas.microsoft.com/office/drawing/2014/main" id="{8C81F9CB-4B14-6C4E-BA7F-8F96B6DF8C5F}"/>
                    </a:ext>
                  </a:extLst>
                </p:cNvPr>
                <p:cNvCxnSpPr>
                  <a:stCxn id="57" idx="7"/>
                  <a:endCxn id="66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19">
                  <a:extLst>
                    <a:ext uri="{FF2B5EF4-FFF2-40B4-BE49-F238E27FC236}">
                      <a16:creationId xmlns:a16="http://schemas.microsoft.com/office/drawing/2014/main" id="{B18D8D45-DCBA-734A-B2AC-07ED1E5FFFE0}"/>
                    </a:ext>
                  </a:extLst>
                </p:cNvPr>
                <p:cNvCxnSpPr>
                  <a:stCxn id="66" idx="5"/>
                  <a:endCxn id="70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0">
                  <a:extLst>
                    <a:ext uri="{FF2B5EF4-FFF2-40B4-BE49-F238E27FC236}">
                      <a16:creationId xmlns:a16="http://schemas.microsoft.com/office/drawing/2014/main" id="{0511423C-AA03-9044-A4AC-6BD5272DE5B0}"/>
                    </a:ext>
                  </a:extLst>
                </p:cNvPr>
                <p:cNvCxnSpPr>
                  <a:stCxn id="68" idx="7"/>
                  <a:endCxn id="51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1">
                  <a:extLst>
                    <a:ext uri="{FF2B5EF4-FFF2-40B4-BE49-F238E27FC236}">
                      <a16:creationId xmlns:a16="http://schemas.microsoft.com/office/drawing/2014/main" id="{F9D8AEDD-42B2-7144-A195-E35C7E461C7C}"/>
                    </a:ext>
                  </a:extLst>
                </p:cNvPr>
                <p:cNvCxnSpPr>
                  <a:stCxn id="68" idx="6"/>
                  <a:endCxn id="52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2">
                  <a:extLst>
                    <a:ext uri="{FF2B5EF4-FFF2-40B4-BE49-F238E27FC236}">
                      <a16:creationId xmlns:a16="http://schemas.microsoft.com/office/drawing/2014/main" id="{3DB22BD3-390E-2143-81D1-2207DD371D50}"/>
                    </a:ext>
                  </a:extLst>
                </p:cNvPr>
                <p:cNvCxnSpPr>
                  <a:stCxn id="66" idx="7"/>
                  <a:endCxn id="68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3">
                  <a:extLst>
                    <a:ext uri="{FF2B5EF4-FFF2-40B4-BE49-F238E27FC236}">
                      <a16:creationId xmlns:a16="http://schemas.microsoft.com/office/drawing/2014/main" id="{B43EE0BC-544F-234F-BDD5-500CF3B5C431}"/>
                    </a:ext>
                  </a:extLst>
                </p:cNvPr>
                <p:cNvCxnSpPr>
                  <a:stCxn id="68" idx="5"/>
                  <a:endCxn id="67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4">
                  <a:extLst>
                    <a:ext uri="{FF2B5EF4-FFF2-40B4-BE49-F238E27FC236}">
                      <a16:creationId xmlns:a16="http://schemas.microsoft.com/office/drawing/2014/main" id="{49327A30-A624-C84A-AA7B-90A6477C7AA0}"/>
                    </a:ext>
                  </a:extLst>
                </p:cNvPr>
                <p:cNvCxnSpPr>
                  <a:stCxn id="65" idx="6"/>
                  <a:endCxn id="67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5">
                  <a:extLst>
                    <a:ext uri="{FF2B5EF4-FFF2-40B4-BE49-F238E27FC236}">
                      <a16:creationId xmlns:a16="http://schemas.microsoft.com/office/drawing/2014/main" id="{C73AA502-72A3-FD47-9E44-4F6FA5FDAF57}"/>
                    </a:ext>
                  </a:extLst>
                </p:cNvPr>
                <p:cNvCxnSpPr>
                  <a:stCxn id="67" idx="3"/>
                  <a:endCxn id="71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6">
                  <a:extLst>
                    <a:ext uri="{FF2B5EF4-FFF2-40B4-BE49-F238E27FC236}">
                      <a16:creationId xmlns:a16="http://schemas.microsoft.com/office/drawing/2014/main" id="{C9791191-2E75-DB4B-A48C-D22906611A9D}"/>
                    </a:ext>
                  </a:extLst>
                </p:cNvPr>
                <p:cNvCxnSpPr>
                  <a:stCxn id="67" idx="0"/>
                  <a:endCxn id="52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7">
                  <a:extLst>
                    <a:ext uri="{FF2B5EF4-FFF2-40B4-BE49-F238E27FC236}">
                      <a16:creationId xmlns:a16="http://schemas.microsoft.com/office/drawing/2014/main" id="{30C59D24-84D2-084C-896F-E023D03ACB10}"/>
                    </a:ext>
                  </a:extLst>
                </p:cNvPr>
                <p:cNvCxnSpPr>
                  <a:stCxn id="67" idx="5"/>
                  <a:endCxn id="72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8">
                  <a:extLst>
                    <a:ext uri="{FF2B5EF4-FFF2-40B4-BE49-F238E27FC236}">
                      <a16:creationId xmlns:a16="http://schemas.microsoft.com/office/drawing/2014/main" id="{E3BD83D2-9847-0145-B782-318CA64B46B8}"/>
                    </a:ext>
                  </a:extLst>
                </p:cNvPr>
                <p:cNvCxnSpPr>
                  <a:stCxn id="72" idx="0"/>
                  <a:endCxn id="52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29">
                  <a:extLst>
                    <a:ext uri="{FF2B5EF4-FFF2-40B4-BE49-F238E27FC236}">
                      <a16:creationId xmlns:a16="http://schemas.microsoft.com/office/drawing/2014/main" id="{A162781D-423F-9148-AE49-28A472520115}"/>
                    </a:ext>
                  </a:extLst>
                </p:cNvPr>
                <p:cNvCxnSpPr>
                  <a:stCxn id="72" idx="7"/>
                  <a:endCxn id="55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0">
                  <a:extLst>
                    <a:ext uri="{FF2B5EF4-FFF2-40B4-BE49-F238E27FC236}">
                      <a16:creationId xmlns:a16="http://schemas.microsoft.com/office/drawing/2014/main" id="{74A38CCA-83BE-C943-96E6-CB6049DED481}"/>
                    </a:ext>
                  </a:extLst>
                </p:cNvPr>
                <p:cNvCxnSpPr>
                  <a:stCxn id="59" idx="1"/>
                  <a:endCxn id="72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1">
                  <a:extLst>
                    <a:ext uri="{FF2B5EF4-FFF2-40B4-BE49-F238E27FC236}">
                      <a16:creationId xmlns:a16="http://schemas.microsoft.com/office/drawing/2014/main" id="{78A30B8D-0734-0546-A6AD-EE33110B32BF}"/>
                    </a:ext>
                  </a:extLst>
                </p:cNvPr>
                <p:cNvCxnSpPr>
                  <a:stCxn id="65" idx="4"/>
                  <a:endCxn id="71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2">
                  <a:extLst>
                    <a:ext uri="{FF2B5EF4-FFF2-40B4-BE49-F238E27FC236}">
                      <a16:creationId xmlns:a16="http://schemas.microsoft.com/office/drawing/2014/main" id="{9BACFABE-1386-574D-9D83-788EBF8894FB}"/>
                    </a:ext>
                  </a:extLst>
                </p:cNvPr>
                <p:cNvCxnSpPr>
                  <a:stCxn id="70" idx="5"/>
                  <a:endCxn id="71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3">
                  <a:extLst>
                    <a:ext uri="{FF2B5EF4-FFF2-40B4-BE49-F238E27FC236}">
                      <a16:creationId xmlns:a16="http://schemas.microsoft.com/office/drawing/2014/main" id="{7D93BE99-6055-5341-A7AC-6D494FED8694}"/>
                    </a:ext>
                  </a:extLst>
                </p:cNvPr>
                <p:cNvCxnSpPr>
                  <a:stCxn id="57" idx="5"/>
                  <a:endCxn id="69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4">
                  <a:extLst>
                    <a:ext uri="{FF2B5EF4-FFF2-40B4-BE49-F238E27FC236}">
                      <a16:creationId xmlns:a16="http://schemas.microsoft.com/office/drawing/2014/main" id="{6C39A3ED-9B70-374C-B6FD-E43F770DB889}"/>
                    </a:ext>
                  </a:extLst>
                </p:cNvPr>
                <p:cNvCxnSpPr>
                  <a:stCxn id="69" idx="7"/>
                  <a:endCxn id="70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5">
                  <a:extLst>
                    <a:ext uri="{FF2B5EF4-FFF2-40B4-BE49-F238E27FC236}">
                      <a16:creationId xmlns:a16="http://schemas.microsoft.com/office/drawing/2014/main" id="{F55CF3A8-E318-EC49-8466-5D241F4645DA}"/>
                    </a:ext>
                  </a:extLst>
                </p:cNvPr>
                <p:cNvCxnSpPr>
                  <a:stCxn id="69" idx="0"/>
                  <a:endCxn id="66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6">
                  <a:extLst>
                    <a:ext uri="{FF2B5EF4-FFF2-40B4-BE49-F238E27FC236}">
                      <a16:creationId xmlns:a16="http://schemas.microsoft.com/office/drawing/2014/main" id="{A86FDE4A-32B1-0A44-ABDC-4150C2538983}"/>
                    </a:ext>
                  </a:extLst>
                </p:cNvPr>
                <p:cNvCxnSpPr>
                  <a:stCxn id="66" idx="1"/>
                  <a:endCxn id="53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7">
                  <a:extLst>
                    <a:ext uri="{FF2B5EF4-FFF2-40B4-BE49-F238E27FC236}">
                      <a16:creationId xmlns:a16="http://schemas.microsoft.com/office/drawing/2014/main" id="{BCA325FF-1F9B-8C42-9D68-6724066238E9}"/>
                    </a:ext>
                  </a:extLst>
                </p:cNvPr>
                <p:cNvCxnSpPr>
                  <a:stCxn id="60" idx="0"/>
                  <a:endCxn id="72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8">
                  <a:extLst>
                    <a:ext uri="{FF2B5EF4-FFF2-40B4-BE49-F238E27FC236}">
                      <a16:creationId xmlns:a16="http://schemas.microsoft.com/office/drawing/2014/main" id="{3F69C872-1D5B-2E49-B855-0041FF5E9A0D}"/>
                    </a:ext>
                  </a:extLst>
                </p:cNvPr>
                <p:cNvCxnSpPr>
                  <a:stCxn id="72" idx="3"/>
                  <a:endCxn id="71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39">
                  <a:extLst>
                    <a:ext uri="{FF2B5EF4-FFF2-40B4-BE49-F238E27FC236}">
                      <a16:creationId xmlns:a16="http://schemas.microsoft.com/office/drawing/2014/main" id="{09320862-17A6-7245-8DEF-5C6FD50AD726}"/>
                    </a:ext>
                  </a:extLst>
                </p:cNvPr>
                <p:cNvCxnSpPr>
                  <a:stCxn id="71" idx="6"/>
                  <a:endCxn id="60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0">
                  <a:extLst>
                    <a:ext uri="{FF2B5EF4-FFF2-40B4-BE49-F238E27FC236}">
                      <a16:creationId xmlns:a16="http://schemas.microsoft.com/office/drawing/2014/main" id="{04D88337-61C2-DA42-9AE6-450E957C90AF}"/>
                    </a:ext>
                  </a:extLst>
                </p:cNvPr>
                <p:cNvCxnSpPr>
                  <a:stCxn id="71" idx="5"/>
                  <a:endCxn id="63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1">
                  <a:extLst>
                    <a:ext uri="{FF2B5EF4-FFF2-40B4-BE49-F238E27FC236}">
                      <a16:creationId xmlns:a16="http://schemas.microsoft.com/office/drawing/2014/main" id="{884C2D68-33EB-6C44-B82F-3BB5B576DED4}"/>
                    </a:ext>
                  </a:extLst>
                </p:cNvPr>
                <p:cNvCxnSpPr>
                  <a:stCxn id="70" idx="0"/>
                  <a:endCxn id="65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2">
                  <a:extLst>
                    <a:ext uri="{FF2B5EF4-FFF2-40B4-BE49-F238E27FC236}">
                      <a16:creationId xmlns:a16="http://schemas.microsoft.com/office/drawing/2014/main" id="{42B717E9-616F-D24D-8983-43FE3E466E2C}"/>
                    </a:ext>
                  </a:extLst>
                </p:cNvPr>
                <p:cNvCxnSpPr>
                  <a:stCxn id="69" idx="6"/>
                  <a:endCxn id="71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3">
                  <a:extLst>
                    <a:ext uri="{FF2B5EF4-FFF2-40B4-BE49-F238E27FC236}">
                      <a16:creationId xmlns:a16="http://schemas.microsoft.com/office/drawing/2014/main" id="{6441F115-C12F-774E-A04F-D738493AFA68}"/>
                    </a:ext>
                  </a:extLst>
                </p:cNvPr>
                <p:cNvCxnSpPr>
                  <a:stCxn id="58" idx="6"/>
                  <a:endCxn id="69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4">
                  <a:extLst>
                    <a:ext uri="{FF2B5EF4-FFF2-40B4-BE49-F238E27FC236}">
                      <a16:creationId xmlns:a16="http://schemas.microsoft.com/office/drawing/2014/main" id="{6562AEFB-8C69-6947-9BEF-1A7A53320311}"/>
                    </a:ext>
                  </a:extLst>
                </p:cNvPr>
                <p:cNvCxnSpPr>
                  <a:stCxn id="61" idx="7"/>
                  <a:endCxn id="69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5">
                  <a:extLst>
                    <a:ext uri="{FF2B5EF4-FFF2-40B4-BE49-F238E27FC236}">
                      <a16:creationId xmlns:a16="http://schemas.microsoft.com/office/drawing/2014/main" id="{19872CB6-8D79-4849-B75B-D6EB87125A8A}"/>
                    </a:ext>
                  </a:extLst>
                </p:cNvPr>
                <p:cNvCxnSpPr>
                  <a:stCxn id="62" idx="0"/>
                  <a:endCxn id="69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6">
                  <a:extLst>
                    <a:ext uri="{FF2B5EF4-FFF2-40B4-BE49-F238E27FC236}">
                      <a16:creationId xmlns:a16="http://schemas.microsoft.com/office/drawing/2014/main" id="{AAADCFDD-3314-7F42-978C-63D225B14570}"/>
                    </a:ext>
                  </a:extLst>
                </p:cNvPr>
                <p:cNvCxnSpPr>
                  <a:stCxn id="62" idx="7"/>
                  <a:endCxn id="71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文本框 5">
              <a:extLst>
                <a:ext uri="{FF2B5EF4-FFF2-40B4-BE49-F238E27FC236}">
                  <a16:creationId xmlns:a16="http://schemas.microsoft.com/office/drawing/2014/main" id="{ABD8C27B-5648-2344-A5B4-14529B115B89}"/>
                </a:ext>
              </a:extLst>
            </p:cNvPr>
            <p:cNvSpPr txBox="1"/>
            <p:nvPr/>
          </p:nvSpPr>
          <p:spPr>
            <a:xfrm>
              <a:off x="6610898" y="1009427"/>
              <a:ext cx="1107125" cy="103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03</a:t>
              </a:r>
              <a:endParaRPr lang="en-US" altLang="zh-CN" sz="11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8" name="弧形 6">
              <a:extLst>
                <a:ext uri="{FF2B5EF4-FFF2-40B4-BE49-F238E27FC236}">
                  <a16:creationId xmlns:a16="http://schemas.microsoft.com/office/drawing/2014/main" id="{50D9FB24-6A8F-9F41-B580-93980EE94DF0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</p:grpSp>
      <p:grpSp>
        <p:nvGrpSpPr>
          <p:cNvPr id="73" name="组合 3">
            <a:extLst>
              <a:ext uri="{FF2B5EF4-FFF2-40B4-BE49-F238E27FC236}">
                <a16:creationId xmlns:a16="http://schemas.microsoft.com/office/drawing/2014/main" id="{FA6A8944-7331-F049-95C7-1DEDC283541A}"/>
              </a:ext>
            </a:extLst>
          </p:cNvPr>
          <p:cNvGrpSpPr/>
          <p:nvPr/>
        </p:nvGrpSpPr>
        <p:grpSpPr>
          <a:xfrm>
            <a:off x="244533" y="567091"/>
            <a:ext cx="1128591" cy="879047"/>
            <a:chOff x="5896029" y="567090"/>
            <a:chExt cx="2542304" cy="1980172"/>
          </a:xfrm>
        </p:grpSpPr>
        <p:grpSp>
          <p:nvGrpSpPr>
            <p:cNvPr id="74" name="组合 4">
              <a:extLst>
                <a:ext uri="{FF2B5EF4-FFF2-40B4-BE49-F238E27FC236}">
                  <a16:creationId xmlns:a16="http://schemas.microsoft.com/office/drawing/2014/main" id="{5F4A78D0-19B4-3048-A0B0-282C6A08219C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77" name="椭圆 7">
                <a:extLst>
                  <a:ext uri="{FF2B5EF4-FFF2-40B4-BE49-F238E27FC236}">
                    <a16:creationId xmlns:a16="http://schemas.microsoft.com/office/drawing/2014/main" id="{F1F6027A-C327-504D-8820-92A569C0081D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/>
              </a:p>
            </p:txBody>
          </p:sp>
          <p:grpSp>
            <p:nvGrpSpPr>
              <p:cNvPr id="78" name="组合 8">
                <a:extLst>
                  <a:ext uri="{FF2B5EF4-FFF2-40B4-BE49-F238E27FC236}">
                    <a16:creationId xmlns:a16="http://schemas.microsoft.com/office/drawing/2014/main" id="{6D52FC16-48A4-1348-97DB-2D7ED5265AF6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79" name="十六角星 9">
                  <a:extLst>
                    <a:ext uri="{FF2B5EF4-FFF2-40B4-BE49-F238E27FC236}">
                      <a16:creationId xmlns:a16="http://schemas.microsoft.com/office/drawing/2014/main" id="{FF8EFB03-54CC-6F44-97DD-3255FF301B9B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1"/>
                </a:p>
              </p:txBody>
            </p:sp>
            <p:grpSp>
              <p:nvGrpSpPr>
                <p:cNvPr id="80" name="组合 10">
                  <a:extLst>
                    <a:ext uri="{FF2B5EF4-FFF2-40B4-BE49-F238E27FC236}">
                      <a16:creationId xmlns:a16="http://schemas.microsoft.com/office/drawing/2014/main" id="{80BD9854-58E4-F14C-BFE3-5FBD423A4853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117" name="椭圆 47">
                    <a:extLst>
                      <a:ext uri="{FF2B5EF4-FFF2-40B4-BE49-F238E27FC236}">
                        <a16:creationId xmlns:a16="http://schemas.microsoft.com/office/drawing/2014/main" id="{2175A56A-61A9-A440-AD99-31BE9E05A59D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18" name="椭圆 48">
                    <a:extLst>
                      <a:ext uri="{FF2B5EF4-FFF2-40B4-BE49-F238E27FC236}">
                        <a16:creationId xmlns:a16="http://schemas.microsoft.com/office/drawing/2014/main" id="{7DF6935B-836A-D949-A067-FE19544D3F43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19" name="椭圆 49">
                    <a:extLst>
                      <a:ext uri="{FF2B5EF4-FFF2-40B4-BE49-F238E27FC236}">
                        <a16:creationId xmlns:a16="http://schemas.microsoft.com/office/drawing/2014/main" id="{1D3086D6-18EA-094A-8322-82DCFBD0DFC7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0" name="椭圆 50">
                    <a:extLst>
                      <a:ext uri="{FF2B5EF4-FFF2-40B4-BE49-F238E27FC236}">
                        <a16:creationId xmlns:a16="http://schemas.microsoft.com/office/drawing/2014/main" id="{2B6C8CF4-AF6C-6343-8F1C-F172E2F6F3E9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1" name="椭圆 51">
                    <a:extLst>
                      <a:ext uri="{FF2B5EF4-FFF2-40B4-BE49-F238E27FC236}">
                        <a16:creationId xmlns:a16="http://schemas.microsoft.com/office/drawing/2014/main" id="{B2A01E95-CEE5-CB40-94EF-5BFB26CA7EA5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2" name="椭圆 52">
                    <a:extLst>
                      <a:ext uri="{FF2B5EF4-FFF2-40B4-BE49-F238E27FC236}">
                        <a16:creationId xmlns:a16="http://schemas.microsoft.com/office/drawing/2014/main" id="{A2DC504E-8A35-FB42-9D67-D040AAD24E2A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3" name="椭圆 53">
                    <a:extLst>
                      <a:ext uri="{FF2B5EF4-FFF2-40B4-BE49-F238E27FC236}">
                        <a16:creationId xmlns:a16="http://schemas.microsoft.com/office/drawing/2014/main" id="{AD3EB0CC-1F1D-5642-9DC2-5C40503FEA62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4" name="椭圆 54">
                    <a:extLst>
                      <a:ext uri="{FF2B5EF4-FFF2-40B4-BE49-F238E27FC236}">
                        <a16:creationId xmlns:a16="http://schemas.microsoft.com/office/drawing/2014/main" id="{9BFBABE2-B778-D94F-A985-21F499B50589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5" name="椭圆 55">
                    <a:extLst>
                      <a:ext uri="{FF2B5EF4-FFF2-40B4-BE49-F238E27FC236}">
                        <a16:creationId xmlns:a16="http://schemas.microsoft.com/office/drawing/2014/main" id="{9752ED33-1AAB-5B40-8995-38FA0A7A18C5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6" name="椭圆 56">
                    <a:extLst>
                      <a:ext uri="{FF2B5EF4-FFF2-40B4-BE49-F238E27FC236}">
                        <a16:creationId xmlns:a16="http://schemas.microsoft.com/office/drawing/2014/main" id="{6C6CDDB9-E65E-094D-9263-8CD665ABC283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7" name="椭圆 57">
                    <a:extLst>
                      <a:ext uri="{FF2B5EF4-FFF2-40B4-BE49-F238E27FC236}">
                        <a16:creationId xmlns:a16="http://schemas.microsoft.com/office/drawing/2014/main" id="{F836E040-77AF-7843-AE4F-C837EBA69BD1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8" name="椭圆 58">
                    <a:extLst>
                      <a:ext uri="{FF2B5EF4-FFF2-40B4-BE49-F238E27FC236}">
                        <a16:creationId xmlns:a16="http://schemas.microsoft.com/office/drawing/2014/main" id="{8C56B13B-92F5-424D-9F25-556BDA384FA5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9" name="椭圆 59">
                    <a:extLst>
                      <a:ext uri="{FF2B5EF4-FFF2-40B4-BE49-F238E27FC236}">
                        <a16:creationId xmlns:a16="http://schemas.microsoft.com/office/drawing/2014/main" id="{495A9D00-04D4-F747-BE08-CACBE91EB1A4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0" name="椭圆 60">
                    <a:extLst>
                      <a:ext uri="{FF2B5EF4-FFF2-40B4-BE49-F238E27FC236}">
                        <a16:creationId xmlns:a16="http://schemas.microsoft.com/office/drawing/2014/main" id="{E22DA119-9D1B-E24D-B9A5-2B30F6C2B9F2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1" name="椭圆 61">
                    <a:extLst>
                      <a:ext uri="{FF2B5EF4-FFF2-40B4-BE49-F238E27FC236}">
                        <a16:creationId xmlns:a16="http://schemas.microsoft.com/office/drawing/2014/main" id="{AB7EA6B8-436A-A349-A495-D141E6433EE7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2" name="椭圆 62">
                    <a:extLst>
                      <a:ext uri="{FF2B5EF4-FFF2-40B4-BE49-F238E27FC236}">
                        <a16:creationId xmlns:a16="http://schemas.microsoft.com/office/drawing/2014/main" id="{5089F35C-96B1-AC4D-AE01-0D31A8E787E1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3" name="椭圆 63">
                    <a:extLst>
                      <a:ext uri="{FF2B5EF4-FFF2-40B4-BE49-F238E27FC236}">
                        <a16:creationId xmlns:a16="http://schemas.microsoft.com/office/drawing/2014/main" id="{88CF2CA9-D32E-7C49-B020-E86A5D0AC243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4" name="椭圆 64">
                    <a:extLst>
                      <a:ext uri="{FF2B5EF4-FFF2-40B4-BE49-F238E27FC236}">
                        <a16:creationId xmlns:a16="http://schemas.microsoft.com/office/drawing/2014/main" id="{E20733D9-B82A-8644-AED3-9E613A2917AD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5" name="椭圆 65">
                    <a:extLst>
                      <a:ext uri="{FF2B5EF4-FFF2-40B4-BE49-F238E27FC236}">
                        <a16:creationId xmlns:a16="http://schemas.microsoft.com/office/drawing/2014/main" id="{EC1C4BDA-7D6A-F947-AA74-039BD9776F77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6" name="椭圆 66">
                    <a:extLst>
                      <a:ext uri="{FF2B5EF4-FFF2-40B4-BE49-F238E27FC236}">
                        <a16:creationId xmlns:a16="http://schemas.microsoft.com/office/drawing/2014/main" id="{0ACF0D6D-DC2C-D94E-B114-D298AE1C4ACC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7" name="椭圆 67">
                    <a:extLst>
                      <a:ext uri="{FF2B5EF4-FFF2-40B4-BE49-F238E27FC236}">
                        <a16:creationId xmlns:a16="http://schemas.microsoft.com/office/drawing/2014/main" id="{5A3D8757-3747-4D4C-AE70-D965980C62B9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8" name="椭圆 68">
                    <a:extLst>
                      <a:ext uri="{FF2B5EF4-FFF2-40B4-BE49-F238E27FC236}">
                        <a16:creationId xmlns:a16="http://schemas.microsoft.com/office/drawing/2014/main" id="{5C132BB4-D6ED-7449-9C36-4CBB1EE54B0C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9" name="椭圆 69">
                    <a:extLst>
                      <a:ext uri="{FF2B5EF4-FFF2-40B4-BE49-F238E27FC236}">
                        <a16:creationId xmlns:a16="http://schemas.microsoft.com/office/drawing/2014/main" id="{8AE81364-B338-0941-A97B-28906D4856F2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40" name="椭圆 70">
                    <a:extLst>
                      <a:ext uri="{FF2B5EF4-FFF2-40B4-BE49-F238E27FC236}">
                        <a16:creationId xmlns:a16="http://schemas.microsoft.com/office/drawing/2014/main" id="{1E12AFBB-3312-1E40-A265-F0998FDAF916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</p:grpSp>
            <p:cxnSp>
              <p:nvCxnSpPr>
                <p:cNvPr id="81" name="直接连接符 11">
                  <a:extLst>
                    <a:ext uri="{FF2B5EF4-FFF2-40B4-BE49-F238E27FC236}">
                      <a16:creationId xmlns:a16="http://schemas.microsoft.com/office/drawing/2014/main" id="{4FCA68D6-AFF8-9B42-98B5-E397311DD77A}"/>
                    </a:ext>
                  </a:extLst>
                </p:cNvPr>
                <p:cNvCxnSpPr>
                  <a:stCxn id="118" idx="4"/>
                  <a:endCxn id="136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12">
                  <a:extLst>
                    <a:ext uri="{FF2B5EF4-FFF2-40B4-BE49-F238E27FC236}">
                      <a16:creationId xmlns:a16="http://schemas.microsoft.com/office/drawing/2014/main" id="{89CFD403-9C11-C743-A22E-7BCB5894C9EF}"/>
                    </a:ext>
                  </a:extLst>
                </p:cNvPr>
                <p:cNvCxnSpPr>
                  <a:stCxn id="117" idx="5"/>
                  <a:endCxn id="136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13">
                  <a:extLst>
                    <a:ext uri="{FF2B5EF4-FFF2-40B4-BE49-F238E27FC236}">
                      <a16:creationId xmlns:a16="http://schemas.microsoft.com/office/drawing/2014/main" id="{FDF89EF5-B607-1048-9E0D-A1B5A686BBE6}"/>
                    </a:ext>
                  </a:extLst>
                </p:cNvPr>
                <p:cNvCxnSpPr>
                  <a:stCxn id="134" idx="0"/>
                  <a:endCxn id="117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14">
                  <a:extLst>
                    <a:ext uri="{FF2B5EF4-FFF2-40B4-BE49-F238E27FC236}">
                      <a16:creationId xmlns:a16="http://schemas.microsoft.com/office/drawing/2014/main" id="{75FF84AD-A2B3-E24C-86AE-F621FA6A64D4}"/>
                    </a:ext>
                  </a:extLst>
                </p:cNvPr>
                <p:cNvCxnSpPr>
                  <a:stCxn id="139" idx="3"/>
                  <a:endCxn id="132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15">
                  <a:extLst>
                    <a:ext uri="{FF2B5EF4-FFF2-40B4-BE49-F238E27FC236}">
                      <a16:creationId xmlns:a16="http://schemas.microsoft.com/office/drawing/2014/main" id="{FA9F4EB7-72C9-6F48-9B4F-04E733DFF974}"/>
                    </a:ext>
                  </a:extLst>
                </p:cNvPr>
                <p:cNvCxnSpPr>
                  <a:stCxn id="122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16">
                  <a:extLst>
                    <a:ext uri="{FF2B5EF4-FFF2-40B4-BE49-F238E27FC236}">
                      <a16:creationId xmlns:a16="http://schemas.microsoft.com/office/drawing/2014/main" id="{3DEF2D28-ADA5-174C-A748-89CBABD94AA9}"/>
                    </a:ext>
                  </a:extLst>
                </p:cNvPr>
                <p:cNvCxnSpPr>
                  <a:stCxn id="134" idx="6"/>
                  <a:endCxn id="133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17">
                  <a:extLst>
                    <a:ext uri="{FF2B5EF4-FFF2-40B4-BE49-F238E27FC236}">
                      <a16:creationId xmlns:a16="http://schemas.microsoft.com/office/drawing/2014/main" id="{2532E239-1FDB-324C-89EF-1428E1D2D772}"/>
                    </a:ext>
                  </a:extLst>
                </p:cNvPr>
                <p:cNvCxnSpPr>
                  <a:stCxn id="133" idx="0"/>
                  <a:endCxn id="136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18">
                  <a:extLst>
                    <a:ext uri="{FF2B5EF4-FFF2-40B4-BE49-F238E27FC236}">
                      <a16:creationId xmlns:a16="http://schemas.microsoft.com/office/drawing/2014/main" id="{A88A3AC1-57D8-B240-8B21-F67A626AF8A7}"/>
                    </a:ext>
                  </a:extLst>
                </p:cNvPr>
                <p:cNvCxnSpPr>
                  <a:stCxn id="125" idx="7"/>
                  <a:endCxn id="134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19">
                  <a:extLst>
                    <a:ext uri="{FF2B5EF4-FFF2-40B4-BE49-F238E27FC236}">
                      <a16:creationId xmlns:a16="http://schemas.microsoft.com/office/drawing/2014/main" id="{1F9D2D2D-622B-0C4D-A1E0-5F7B06E395A1}"/>
                    </a:ext>
                  </a:extLst>
                </p:cNvPr>
                <p:cNvCxnSpPr>
                  <a:stCxn id="134" idx="5"/>
                  <a:endCxn id="138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20">
                  <a:extLst>
                    <a:ext uri="{FF2B5EF4-FFF2-40B4-BE49-F238E27FC236}">
                      <a16:creationId xmlns:a16="http://schemas.microsoft.com/office/drawing/2014/main" id="{1414A4F9-DFA3-0F4E-962B-9F0C5DEAEB19}"/>
                    </a:ext>
                  </a:extLst>
                </p:cNvPr>
                <p:cNvCxnSpPr>
                  <a:stCxn id="136" idx="7"/>
                  <a:endCxn id="119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21">
                  <a:extLst>
                    <a:ext uri="{FF2B5EF4-FFF2-40B4-BE49-F238E27FC236}">
                      <a16:creationId xmlns:a16="http://schemas.microsoft.com/office/drawing/2014/main" id="{A4E70BD3-E67E-F54A-96D5-FDF10861FA4F}"/>
                    </a:ext>
                  </a:extLst>
                </p:cNvPr>
                <p:cNvCxnSpPr>
                  <a:stCxn id="136" idx="6"/>
                  <a:endCxn id="120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22">
                  <a:extLst>
                    <a:ext uri="{FF2B5EF4-FFF2-40B4-BE49-F238E27FC236}">
                      <a16:creationId xmlns:a16="http://schemas.microsoft.com/office/drawing/2014/main" id="{7912C01E-3062-5945-87E4-AC510CD4FE99}"/>
                    </a:ext>
                  </a:extLst>
                </p:cNvPr>
                <p:cNvCxnSpPr>
                  <a:stCxn id="134" idx="7"/>
                  <a:endCxn id="136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23">
                  <a:extLst>
                    <a:ext uri="{FF2B5EF4-FFF2-40B4-BE49-F238E27FC236}">
                      <a16:creationId xmlns:a16="http://schemas.microsoft.com/office/drawing/2014/main" id="{64D301E0-6082-0B45-83D2-08F1DD4A8947}"/>
                    </a:ext>
                  </a:extLst>
                </p:cNvPr>
                <p:cNvCxnSpPr>
                  <a:stCxn id="136" idx="5"/>
                  <a:endCxn id="135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24">
                  <a:extLst>
                    <a:ext uri="{FF2B5EF4-FFF2-40B4-BE49-F238E27FC236}">
                      <a16:creationId xmlns:a16="http://schemas.microsoft.com/office/drawing/2014/main" id="{B08F8400-5B83-F440-B1BF-D4670FF428ED}"/>
                    </a:ext>
                  </a:extLst>
                </p:cNvPr>
                <p:cNvCxnSpPr>
                  <a:stCxn id="133" idx="6"/>
                  <a:endCxn id="135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25">
                  <a:extLst>
                    <a:ext uri="{FF2B5EF4-FFF2-40B4-BE49-F238E27FC236}">
                      <a16:creationId xmlns:a16="http://schemas.microsoft.com/office/drawing/2014/main" id="{203AFDB6-E1E8-C245-9FE6-B4BC92580777}"/>
                    </a:ext>
                  </a:extLst>
                </p:cNvPr>
                <p:cNvCxnSpPr>
                  <a:stCxn id="135" idx="3"/>
                  <a:endCxn id="139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26">
                  <a:extLst>
                    <a:ext uri="{FF2B5EF4-FFF2-40B4-BE49-F238E27FC236}">
                      <a16:creationId xmlns:a16="http://schemas.microsoft.com/office/drawing/2014/main" id="{A89803BD-C5E5-DB41-A83C-C4FAAEA9CE25}"/>
                    </a:ext>
                  </a:extLst>
                </p:cNvPr>
                <p:cNvCxnSpPr>
                  <a:stCxn id="135" idx="0"/>
                  <a:endCxn id="120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27">
                  <a:extLst>
                    <a:ext uri="{FF2B5EF4-FFF2-40B4-BE49-F238E27FC236}">
                      <a16:creationId xmlns:a16="http://schemas.microsoft.com/office/drawing/2014/main" id="{AEE0CF4F-4395-1747-8B0F-3FE8B5D89579}"/>
                    </a:ext>
                  </a:extLst>
                </p:cNvPr>
                <p:cNvCxnSpPr>
                  <a:stCxn id="135" idx="5"/>
                  <a:endCxn id="140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28">
                  <a:extLst>
                    <a:ext uri="{FF2B5EF4-FFF2-40B4-BE49-F238E27FC236}">
                      <a16:creationId xmlns:a16="http://schemas.microsoft.com/office/drawing/2014/main" id="{606CC131-EDA9-3547-A655-CB3C635E9C14}"/>
                    </a:ext>
                  </a:extLst>
                </p:cNvPr>
                <p:cNvCxnSpPr>
                  <a:stCxn id="140" idx="0"/>
                  <a:endCxn id="120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29">
                  <a:extLst>
                    <a:ext uri="{FF2B5EF4-FFF2-40B4-BE49-F238E27FC236}">
                      <a16:creationId xmlns:a16="http://schemas.microsoft.com/office/drawing/2014/main" id="{707E2A09-155D-B14A-A43F-A37B0FE06C0E}"/>
                    </a:ext>
                  </a:extLst>
                </p:cNvPr>
                <p:cNvCxnSpPr>
                  <a:stCxn id="140" idx="7"/>
                  <a:endCxn id="123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30">
                  <a:extLst>
                    <a:ext uri="{FF2B5EF4-FFF2-40B4-BE49-F238E27FC236}">
                      <a16:creationId xmlns:a16="http://schemas.microsoft.com/office/drawing/2014/main" id="{C5CD950A-A472-CE48-8333-937ECD9D26C8}"/>
                    </a:ext>
                  </a:extLst>
                </p:cNvPr>
                <p:cNvCxnSpPr>
                  <a:stCxn id="127" idx="1"/>
                  <a:endCxn id="140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31">
                  <a:extLst>
                    <a:ext uri="{FF2B5EF4-FFF2-40B4-BE49-F238E27FC236}">
                      <a16:creationId xmlns:a16="http://schemas.microsoft.com/office/drawing/2014/main" id="{B033845F-45A8-D148-B724-EF075195550D}"/>
                    </a:ext>
                  </a:extLst>
                </p:cNvPr>
                <p:cNvCxnSpPr>
                  <a:stCxn id="133" idx="4"/>
                  <a:endCxn id="139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32">
                  <a:extLst>
                    <a:ext uri="{FF2B5EF4-FFF2-40B4-BE49-F238E27FC236}">
                      <a16:creationId xmlns:a16="http://schemas.microsoft.com/office/drawing/2014/main" id="{8E5242B3-F7C4-C64E-BA54-F0E6528BADDF}"/>
                    </a:ext>
                  </a:extLst>
                </p:cNvPr>
                <p:cNvCxnSpPr>
                  <a:stCxn id="138" idx="5"/>
                  <a:endCxn id="139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33">
                  <a:extLst>
                    <a:ext uri="{FF2B5EF4-FFF2-40B4-BE49-F238E27FC236}">
                      <a16:creationId xmlns:a16="http://schemas.microsoft.com/office/drawing/2014/main" id="{54252820-57DA-A248-84F5-DEDFE6BEB26B}"/>
                    </a:ext>
                  </a:extLst>
                </p:cNvPr>
                <p:cNvCxnSpPr>
                  <a:stCxn id="125" idx="5"/>
                  <a:endCxn id="137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34">
                  <a:extLst>
                    <a:ext uri="{FF2B5EF4-FFF2-40B4-BE49-F238E27FC236}">
                      <a16:creationId xmlns:a16="http://schemas.microsoft.com/office/drawing/2014/main" id="{CBB3366B-56E0-6D4A-9504-2D2859754A57}"/>
                    </a:ext>
                  </a:extLst>
                </p:cNvPr>
                <p:cNvCxnSpPr>
                  <a:stCxn id="137" idx="7"/>
                  <a:endCxn id="138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35">
                  <a:extLst>
                    <a:ext uri="{FF2B5EF4-FFF2-40B4-BE49-F238E27FC236}">
                      <a16:creationId xmlns:a16="http://schemas.microsoft.com/office/drawing/2014/main" id="{F2B90A48-229C-8843-9C5C-5DB8D2BF2C1A}"/>
                    </a:ext>
                  </a:extLst>
                </p:cNvPr>
                <p:cNvCxnSpPr>
                  <a:stCxn id="137" idx="0"/>
                  <a:endCxn id="134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36">
                  <a:extLst>
                    <a:ext uri="{FF2B5EF4-FFF2-40B4-BE49-F238E27FC236}">
                      <a16:creationId xmlns:a16="http://schemas.microsoft.com/office/drawing/2014/main" id="{C2C52B53-0108-3F4F-8D97-CF4394E98504}"/>
                    </a:ext>
                  </a:extLst>
                </p:cNvPr>
                <p:cNvCxnSpPr>
                  <a:stCxn id="134" idx="1"/>
                  <a:endCxn id="121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37">
                  <a:extLst>
                    <a:ext uri="{FF2B5EF4-FFF2-40B4-BE49-F238E27FC236}">
                      <a16:creationId xmlns:a16="http://schemas.microsoft.com/office/drawing/2014/main" id="{A3D33F33-B068-D149-8D97-401EA522BE6A}"/>
                    </a:ext>
                  </a:extLst>
                </p:cNvPr>
                <p:cNvCxnSpPr>
                  <a:stCxn id="128" idx="0"/>
                  <a:endCxn id="140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38">
                  <a:extLst>
                    <a:ext uri="{FF2B5EF4-FFF2-40B4-BE49-F238E27FC236}">
                      <a16:creationId xmlns:a16="http://schemas.microsoft.com/office/drawing/2014/main" id="{3117ADD2-6E03-2B40-AE43-03A058968C57}"/>
                    </a:ext>
                  </a:extLst>
                </p:cNvPr>
                <p:cNvCxnSpPr>
                  <a:stCxn id="140" idx="3"/>
                  <a:endCxn id="139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39">
                  <a:extLst>
                    <a:ext uri="{FF2B5EF4-FFF2-40B4-BE49-F238E27FC236}">
                      <a16:creationId xmlns:a16="http://schemas.microsoft.com/office/drawing/2014/main" id="{C7589F92-D86D-1741-9DAE-2BFD8F9ED5AB}"/>
                    </a:ext>
                  </a:extLst>
                </p:cNvPr>
                <p:cNvCxnSpPr>
                  <a:stCxn id="139" idx="6"/>
                  <a:endCxn id="128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40">
                  <a:extLst>
                    <a:ext uri="{FF2B5EF4-FFF2-40B4-BE49-F238E27FC236}">
                      <a16:creationId xmlns:a16="http://schemas.microsoft.com/office/drawing/2014/main" id="{8BA906CD-0883-2747-AF8C-4C098CA21955}"/>
                    </a:ext>
                  </a:extLst>
                </p:cNvPr>
                <p:cNvCxnSpPr>
                  <a:stCxn id="139" idx="5"/>
                  <a:endCxn id="131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41">
                  <a:extLst>
                    <a:ext uri="{FF2B5EF4-FFF2-40B4-BE49-F238E27FC236}">
                      <a16:creationId xmlns:a16="http://schemas.microsoft.com/office/drawing/2014/main" id="{B75E07E6-A68B-CD48-A299-0ECF05BE1C89}"/>
                    </a:ext>
                  </a:extLst>
                </p:cNvPr>
                <p:cNvCxnSpPr>
                  <a:stCxn id="138" idx="0"/>
                  <a:endCxn id="133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42">
                  <a:extLst>
                    <a:ext uri="{FF2B5EF4-FFF2-40B4-BE49-F238E27FC236}">
                      <a16:creationId xmlns:a16="http://schemas.microsoft.com/office/drawing/2014/main" id="{E0D29529-D3FA-544E-BF1E-AB263FD77843}"/>
                    </a:ext>
                  </a:extLst>
                </p:cNvPr>
                <p:cNvCxnSpPr>
                  <a:stCxn id="137" idx="6"/>
                  <a:endCxn id="139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43">
                  <a:extLst>
                    <a:ext uri="{FF2B5EF4-FFF2-40B4-BE49-F238E27FC236}">
                      <a16:creationId xmlns:a16="http://schemas.microsoft.com/office/drawing/2014/main" id="{88D4B593-FF30-F24F-A8FD-7A9976FB2039}"/>
                    </a:ext>
                  </a:extLst>
                </p:cNvPr>
                <p:cNvCxnSpPr>
                  <a:stCxn id="126" idx="6"/>
                  <a:endCxn id="137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44">
                  <a:extLst>
                    <a:ext uri="{FF2B5EF4-FFF2-40B4-BE49-F238E27FC236}">
                      <a16:creationId xmlns:a16="http://schemas.microsoft.com/office/drawing/2014/main" id="{85DD80CD-3F65-EB42-91D7-57560AF02A7D}"/>
                    </a:ext>
                  </a:extLst>
                </p:cNvPr>
                <p:cNvCxnSpPr>
                  <a:stCxn id="129" idx="7"/>
                  <a:endCxn id="137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45">
                  <a:extLst>
                    <a:ext uri="{FF2B5EF4-FFF2-40B4-BE49-F238E27FC236}">
                      <a16:creationId xmlns:a16="http://schemas.microsoft.com/office/drawing/2014/main" id="{5C460F31-186F-8D4D-83B4-D2617FEABC2C}"/>
                    </a:ext>
                  </a:extLst>
                </p:cNvPr>
                <p:cNvCxnSpPr>
                  <a:stCxn id="130" idx="0"/>
                  <a:endCxn id="137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46">
                  <a:extLst>
                    <a:ext uri="{FF2B5EF4-FFF2-40B4-BE49-F238E27FC236}">
                      <a16:creationId xmlns:a16="http://schemas.microsoft.com/office/drawing/2014/main" id="{D3CF253E-57E1-244C-AFFD-14A9B53F291C}"/>
                    </a:ext>
                  </a:extLst>
                </p:cNvPr>
                <p:cNvCxnSpPr>
                  <a:stCxn id="130" idx="7"/>
                  <a:endCxn id="139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5" name="文本框 5">
              <a:extLst>
                <a:ext uri="{FF2B5EF4-FFF2-40B4-BE49-F238E27FC236}">
                  <a16:creationId xmlns:a16="http://schemas.microsoft.com/office/drawing/2014/main" id="{97C323C8-2D79-384D-8B93-6141F2FC1F2E}"/>
                </a:ext>
              </a:extLst>
            </p:cNvPr>
            <p:cNvSpPr txBox="1"/>
            <p:nvPr/>
          </p:nvSpPr>
          <p:spPr>
            <a:xfrm>
              <a:off x="6610898" y="1009427"/>
              <a:ext cx="1107125" cy="103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11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6" name="弧形 6">
              <a:extLst>
                <a:ext uri="{FF2B5EF4-FFF2-40B4-BE49-F238E27FC236}">
                  <a16:creationId xmlns:a16="http://schemas.microsoft.com/office/drawing/2014/main" id="{26A7D8F0-5D22-2245-BA27-98A7BD122676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</p:grpSp>
      <p:sp>
        <p:nvSpPr>
          <p:cNvPr id="141" name="文本框 71">
            <a:extLst>
              <a:ext uri="{FF2B5EF4-FFF2-40B4-BE49-F238E27FC236}">
                <a16:creationId xmlns:a16="http://schemas.microsoft.com/office/drawing/2014/main" id="{1C7CF5BE-7830-504D-8FB8-F944F2027BA5}"/>
              </a:ext>
            </a:extLst>
          </p:cNvPr>
          <p:cNvSpPr txBox="1"/>
          <p:nvPr/>
        </p:nvSpPr>
        <p:spPr>
          <a:xfrm>
            <a:off x="1389312" y="689655"/>
            <a:ext cx="280541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FBCB1780-EC96-D349-BA98-85211EB6F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53" y="1434259"/>
            <a:ext cx="10890367" cy="65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1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BCFB-11AC-8B44-AB1A-E8BF528F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8E4F3-D079-3B4F-8994-2D0553D8C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9E059B3-E477-6648-A7A5-0BE6FB8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478871" cy="8194460"/>
          </a:xfrm>
          <a:prstGeom prst="rect">
            <a:avLst/>
          </a:prstGeom>
        </p:spPr>
      </p:pic>
      <p:grpSp>
        <p:nvGrpSpPr>
          <p:cNvPr id="5" name="组合 3">
            <a:extLst>
              <a:ext uri="{FF2B5EF4-FFF2-40B4-BE49-F238E27FC236}">
                <a16:creationId xmlns:a16="http://schemas.microsoft.com/office/drawing/2014/main" id="{9A22023E-AA80-B947-BDF7-FCD7007DAA8F}"/>
              </a:ext>
            </a:extLst>
          </p:cNvPr>
          <p:cNvGrpSpPr/>
          <p:nvPr/>
        </p:nvGrpSpPr>
        <p:grpSpPr>
          <a:xfrm>
            <a:off x="244533" y="567091"/>
            <a:ext cx="1128591" cy="879047"/>
            <a:chOff x="5896029" y="567090"/>
            <a:chExt cx="2542304" cy="1980172"/>
          </a:xfrm>
        </p:grpSpPr>
        <p:grpSp>
          <p:nvGrpSpPr>
            <p:cNvPr id="6" name="组合 4">
              <a:extLst>
                <a:ext uri="{FF2B5EF4-FFF2-40B4-BE49-F238E27FC236}">
                  <a16:creationId xmlns:a16="http://schemas.microsoft.com/office/drawing/2014/main" id="{F850BC4D-4DA8-CF44-A453-1D84EBF898C6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9" name="椭圆 7">
                <a:extLst>
                  <a:ext uri="{FF2B5EF4-FFF2-40B4-BE49-F238E27FC236}">
                    <a16:creationId xmlns:a16="http://schemas.microsoft.com/office/drawing/2014/main" id="{A144100F-1104-4D43-A2F5-D6E962B0DD70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/>
              </a:p>
            </p:txBody>
          </p:sp>
          <p:grpSp>
            <p:nvGrpSpPr>
              <p:cNvPr id="10" name="组合 8">
                <a:extLst>
                  <a:ext uri="{FF2B5EF4-FFF2-40B4-BE49-F238E27FC236}">
                    <a16:creationId xmlns:a16="http://schemas.microsoft.com/office/drawing/2014/main" id="{E5624EDD-1DBF-374F-8AB3-4948D48FDED0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11" name="十六角星 9">
                  <a:extLst>
                    <a:ext uri="{FF2B5EF4-FFF2-40B4-BE49-F238E27FC236}">
                      <a16:creationId xmlns:a16="http://schemas.microsoft.com/office/drawing/2014/main" id="{814D7472-ED42-BF4B-83C8-9BA40B4AE01D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1"/>
                </a:p>
              </p:txBody>
            </p:sp>
            <p:grpSp>
              <p:nvGrpSpPr>
                <p:cNvPr id="12" name="组合 10">
                  <a:extLst>
                    <a:ext uri="{FF2B5EF4-FFF2-40B4-BE49-F238E27FC236}">
                      <a16:creationId xmlns:a16="http://schemas.microsoft.com/office/drawing/2014/main" id="{34C1900F-B7B0-ED4A-9F62-47E96A5612BE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49" name="椭圆 47">
                    <a:extLst>
                      <a:ext uri="{FF2B5EF4-FFF2-40B4-BE49-F238E27FC236}">
                        <a16:creationId xmlns:a16="http://schemas.microsoft.com/office/drawing/2014/main" id="{653ED8D2-8107-BB46-9C0B-7702CDDDBCC0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0" name="椭圆 48">
                    <a:extLst>
                      <a:ext uri="{FF2B5EF4-FFF2-40B4-BE49-F238E27FC236}">
                        <a16:creationId xmlns:a16="http://schemas.microsoft.com/office/drawing/2014/main" id="{B603193F-6922-0A4A-8509-3007408583E0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1" name="椭圆 49">
                    <a:extLst>
                      <a:ext uri="{FF2B5EF4-FFF2-40B4-BE49-F238E27FC236}">
                        <a16:creationId xmlns:a16="http://schemas.microsoft.com/office/drawing/2014/main" id="{F5AA3AFA-803C-7A46-8F1E-1C7969960301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2" name="椭圆 50">
                    <a:extLst>
                      <a:ext uri="{FF2B5EF4-FFF2-40B4-BE49-F238E27FC236}">
                        <a16:creationId xmlns:a16="http://schemas.microsoft.com/office/drawing/2014/main" id="{5EB83B6D-E5DE-5942-8B34-F52C7F74763A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3" name="椭圆 51">
                    <a:extLst>
                      <a:ext uri="{FF2B5EF4-FFF2-40B4-BE49-F238E27FC236}">
                        <a16:creationId xmlns:a16="http://schemas.microsoft.com/office/drawing/2014/main" id="{464E9845-9095-584B-8D8B-79355C320918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4" name="椭圆 52">
                    <a:extLst>
                      <a:ext uri="{FF2B5EF4-FFF2-40B4-BE49-F238E27FC236}">
                        <a16:creationId xmlns:a16="http://schemas.microsoft.com/office/drawing/2014/main" id="{A248A5E8-20CE-4049-A412-9CF709A42B09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5" name="椭圆 53">
                    <a:extLst>
                      <a:ext uri="{FF2B5EF4-FFF2-40B4-BE49-F238E27FC236}">
                        <a16:creationId xmlns:a16="http://schemas.microsoft.com/office/drawing/2014/main" id="{A7DD326D-6C62-5042-B421-5891A355D910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6" name="椭圆 54">
                    <a:extLst>
                      <a:ext uri="{FF2B5EF4-FFF2-40B4-BE49-F238E27FC236}">
                        <a16:creationId xmlns:a16="http://schemas.microsoft.com/office/drawing/2014/main" id="{A562284A-78CE-7A4D-9CE1-EFAC685E37AD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7" name="椭圆 55">
                    <a:extLst>
                      <a:ext uri="{FF2B5EF4-FFF2-40B4-BE49-F238E27FC236}">
                        <a16:creationId xmlns:a16="http://schemas.microsoft.com/office/drawing/2014/main" id="{FBCD3F2F-E78C-844B-B597-B2569875C152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8" name="椭圆 56">
                    <a:extLst>
                      <a:ext uri="{FF2B5EF4-FFF2-40B4-BE49-F238E27FC236}">
                        <a16:creationId xmlns:a16="http://schemas.microsoft.com/office/drawing/2014/main" id="{1A656084-5ECA-4C44-B0A8-9961F3839547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59" name="椭圆 57">
                    <a:extLst>
                      <a:ext uri="{FF2B5EF4-FFF2-40B4-BE49-F238E27FC236}">
                        <a16:creationId xmlns:a16="http://schemas.microsoft.com/office/drawing/2014/main" id="{D83D5635-2477-9844-94D8-5AA2B08F56B1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0" name="椭圆 58">
                    <a:extLst>
                      <a:ext uri="{FF2B5EF4-FFF2-40B4-BE49-F238E27FC236}">
                        <a16:creationId xmlns:a16="http://schemas.microsoft.com/office/drawing/2014/main" id="{A90446CD-BC26-404E-B838-5578D1ADC1AC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1" name="椭圆 59">
                    <a:extLst>
                      <a:ext uri="{FF2B5EF4-FFF2-40B4-BE49-F238E27FC236}">
                        <a16:creationId xmlns:a16="http://schemas.microsoft.com/office/drawing/2014/main" id="{310EF813-6ABF-F340-A70E-81E517C34C4F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2" name="椭圆 60">
                    <a:extLst>
                      <a:ext uri="{FF2B5EF4-FFF2-40B4-BE49-F238E27FC236}">
                        <a16:creationId xmlns:a16="http://schemas.microsoft.com/office/drawing/2014/main" id="{31D1DB07-49AC-C546-A740-BF357779D518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3" name="椭圆 61">
                    <a:extLst>
                      <a:ext uri="{FF2B5EF4-FFF2-40B4-BE49-F238E27FC236}">
                        <a16:creationId xmlns:a16="http://schemas.microsoft.com/office/drawing/2014/main" id="{ACEF0FD0-6BCF-484F-B1AA-B7F1A64EC6AC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4" name="椭圆 62">
                    <a:extLst>
                      <a:ext uri="{FF2B5EF4-FFF2-40B4-BE49-F238E27FC236}">
                        <a16:creationId xmlns:a16="http://schemas.microsoft.com/office/drawing/2014/main" id="{6F067C44-A260-994B-9B9D-1B1968F17EA9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5" name="椭圆 63">
                    <a:extLst>
                      <a:ext uri="{FF2B5EF4-FFF2-40B4-BE49-F238E27FC236}">
                        <a16:creationId xmlns:a16="http://schemas.microsoft.com/office/drawing/2014/main" id="{4593A47F-0E02-0346-A358-3BFEE61E6A8C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6" name="椭圆 64">
                    <a:extLst>
                      <a:ext uri="{FF2B5EF4-FFF2-40B4-BE49-F238E27FC236}">
                        <a16:creationId xmlns:a16="http://schemas.microsoft.com/office/drawing/2014/main" id="{DAE3E2BC-E6CF-4B46-9A9F-BA3B7DB225FB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7" name="椭圆 65">
                    <a:extLst>
                      <a:ext uri="{FF2B5EF4-FFF2-40B4-BE49-F238E27FC236}">
                        <a16:creationId xmlns:a16="http://schemas.microsoft.com/office/drawing/2014/main" id="{C4F2B333-62EE-9941-A806-2F25CE179417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8" name="椭圆 66">
                    <a:extLst>
                      <a:ext uri="{FF2B5EF4-FFF2-40B4-BE49-F238E27FC236}">
                        <a16:creationId xmlns:a16="http://schemas.microsoft.com/office/drawing/2014/main" id="{09E3FFF0-9F64-164B-879D-AED768714BC9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69" name="椭圆 67">
                    <a:extLst>
                      <a:ext uri="{FF2B5EF4-FFF2-40B4-BE49-F238E27FC236}">
                        <a16:creationId xmlns:a16="http://schemas.microsoft.com/office/drawing/2014/main" id="{81A22376-BE9B-434D-A0F8-B8935BD2145E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70" name="椭圆 68">
                    <a:extLst>
                      <a:ext uri="{FF2B5EF4-FFF2-40B4-BE49-F238E27FC236}">
                        <a16:creationId xmlns:a16="http://schemas.microsoft.com/office/drawing/2014/main" id="{F432126D-960A-334A-BB26-A4DE2088508C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71" name="椭圆 69">
                    <a:extLst>
                      <a:ext uri="{FF2B5EF4-FFF2-40B4-BE49-F238E27FC236}">
                        <a16:creationId xmlns:a16="http://schemas.microsoft.com/office/drawing/2014/main" id="{6C612859-8F6D-1741-9BEA-7261C67B2D52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72" name="椭圆 70">
                    <a:extLst>
                      <a:ext uri="{FF2B5EF4-FFF2-40B4-BE49-F238E27FC236}">
                        <a16:creationId xmlns:a16="http://schemas.microsoft.com/office/drawing/2014/main" id="{BF917D5F-8A09-264E-9E5F-0006C0693F55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</p:grpSp>
            <p:cxnSp>
              <p:nvCxnSpPr>
                <p:cNvPr id="13" name="直接连接符 11">
                  <a:extLst>
                    <a:ext uri="{FF2B5EF4-FFF2-40B4-BE49-F238E27FC236}">
                      <a16:creationId xmlns:a16="http://schemas.microsoft.com/office/drawing/2014/main" id="{BA7F2334-84FD-534A-B51E-E70B67341250}"/>
                    </a:ext>
                  </a:extLst>
                </p:cNvPr>
                <p:cNvCxnSpPr>
                  <a:stCxn id="50" idx="4"/>
                  <a:endCxn id="68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2">
                  <a:extLst>
                    <a:ext uri="{FF2B5EF4-FFF2-40B4-BE49-F238E27FC236}">
                      <a16:creationId xmlns:a16="http://schemas.microsoft.com/office/drawing/2014/main" id="{E1C407EE-D570-DA42-9126-D3CFA0531558}"/>
                    </a:ext>
                  </a:extLst>
                </p:cNvPr>
                <p:cNvCxnSpPr>
                  <a:stCxn id="49" idx="5"/>
                  <a:endCxn id="68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3">
                  <a:extLst>
                    <a:ext uri="{FF2B5EF4-FFF2-40B4-BE49-F238E27FC236}">
                      <a16:creationId xmlns:a16="http://schemas.microsoft.com/office/drawing/2014/main" id="{EEFDD80B-389F-704D-BAA0-1E39D07D56EA}"/>
                    </a:ext>
                  </a:extLst>
                </p:cNvPr>
                <p:cNvCxnSpPr>
                  <a:stCxn id="66" idx="0"/>
                  <a:endCxn id="49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4">
                  <a:extLst>
                    <a:ext uri="{FF2B5EF4-FFF2-40B4-BE49-F238E27FC236}">
                      <a16:creationId xmlns:a16="http://schemas.microsoft.com/office/drawing/2014/main" id="{097A9A87-A0AA-7645-9B2C-260EAF0A6C3F}"/>
                    </a:ext>
                  </a:extLst>
                </p:cNvPr>
                <p:cNvCxnSpPr>
                  <a:stCxn id="71" idx="3"/>
                  <a:endCxn id="64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5">
                  <a:extLst>
                    <a:ext uri="{FF2B5EF4-FFF2-40B4-BE49-F238E27FC236}">
                      <a16:creationId xmlns:a16="http://schemas.microsoft.com/office/drawing/2014/main" id="{0D8D106F-9722-A841-9729-D734D4DBA1DB}"/>
                    </a:ext>
                  </a:extLst>
                </p:cNvPr>
                <p:cNvCxnSpPr>
                  <a:stCxn id="54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6">
                  <a:extLst>
                    <a:ext uri="{FF2B5EF4-FFF2-40B4-BE49-F238E27FC236}">
                      <a16:creationId xmlns:a16="http://schemas.microsoft.com/office/drawing/2014/main" id="{0FAAB7ED-AA13-A149-A191-2531AD26B636}"/>
                    </a:ext>
                  </a:extLst>
                </p:cNvPr>
                <p:cNvCxnSpPr>
                  <a:stCxn id="66" idx="6"/>
                  <a:endCxn id="65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7">
                  <a:extLst>
                    <a:ext uri="{FF2B5EF4-FFF2-40B4-BE49-F238E27FC236}">
                      <a16:creationId xmlns:a16="http://schemas.microsoft.com/office/drawing/2014/main" id="{6FD9E08C-F18D-E44D-9792-B63B10BA350D}"/>
                    </a:ext>
                  </a:extLst>
                </p:cNvPr>
                <p:cNvCxnSpPr>
                  <a:stCxn id="65" idx="0"/>
                  <a:endCxn id="68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8">
                  <a:extLst>
                    <a:ext uri="{FF2B5EF4-FFF2-40B4-BE49-F238E27FC236}">
                      <a16:creationId xmlns:a16="http://schemas.microsoft.com/office/drawing/2014/main" id="{9EFF86B6-3CB6-B649-AC2F-425FCB7A4311}"/>
                    </a:ext>
                  </a:extLst>
                </p:cNvPr>
                <p:cNvCxnSpPr>
                  <a:stCxn id="57" idx="7"/>
                  <a:endCxn id="66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19">
                  <a:extLst>
                    <a:ext uri="{FF2B5EF4-FFF2-40B4-BE49-F238E27FC236}">
                      <a16:creationId xmlns:a16="http://schemas.microsoft.com/office/drawing/2014/main" id="{99C9BACB-9DEA-BD45-8F75-2E20531EC2DD}"/>
                    </a:ext>
                  </a:extLst>
                </p:cNvPr>
                <p:cNvCxnSpPr>
                  <a:stCxn id="66" idx="5"/>
                  <a:endCxn id="70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0">
                  <a:extLst>
                    <a:ext uri="{FF2B5EF4-FFF2-40B4-BE49-F238E27FC236}">
                      <a16:creationId xmlns:a16="http://schemas.microsoft.com/office/drawing/2014/main" id="{D653AB3F-BA3D-CA47-B00B-BC83BFAB2036}"/>
                    </a:ext>
                  </a:extLst>
                </p:cNvPr>
                <p:cNvCxnSpPr>
                  <a:stCxn id="68" idx="7"/>
                  <a:endCxn id="51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1">
                  <a:extLst>
                    <a:ext uri="{FF2B5EF4-FFF2-40B4-BE49-F238E27FC236}">
                      <a16:creationId xmlns:a16="http://schemas.microsoft.com/office/drawing/2014/main" id="{566B8BD2-D871-EB4B-B09D-2E791AE22F91}"/>
                    </a:ext>
                  </a:extLst>
                </p:cNvPr>
                <p:cNvCxnSpPr>
                  <a:stCxn id="68" idx="6"/>
                  <a:endCxn id="52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2">
                  <a:extLst>
                    <a:ext uri="{FF2B5EF4-FFF2-40B4-BE49-F238E27FC236}">
                      <a16:creationId xmlns:a16="http://schemas.microsoft.com/office/drawing/2014/main" id="{ACB21B3B-9F42-4541-8644-26E7E90C78F8}"/>
                    </a:ext>
                  </a:extLst>
                </p:cNvPr>
                <p:cNvCxnSpPr>
                  <a:stCxn id="66" idx="7"/>
                  <a:endCxn id="68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3">
                  <a:extLst>
                    <a:ext uri="{FF2B5EF4-FFF2-40B4-BE49-F238E27FC236}">
                      <a16:creationId xmlns:a16="http://schemas.microsoft.com/office/drawing/2014/main" id="{B951CCBF-B76B-4E4B-8BF0-F6138958EEDC}"/>
                    </a:ext>
                  </a:extLst>
                </p:cNvPr>
                <p:cNvCxnSpPr>
                  <a:stCxn id="68" idx="5"/>
                  <a:endCxn id="67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4">
                  <a:extLst>
                    <a:ext uri="{FF2B5EF4-FFF2-40B4-BE49-F238E27FC236}">
                      <a16:creationId xmlns:a16="http://schemas.microsoft.com/office/drawing/2014/main" id="{BBDF803B-C230-E94E-9243-6F46F867F1E4}"/>
                    </a:ext>
                  </a:extLst>
                </p:cNvPr>
                <p:cNvCxnSpPr>
                  <a:stCxn id="65" idx="6"/>
                  <a:endCxn id="67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5">
                  <a:extLst>
                    <a:ext uri="{FF2B5EF4-FFF2-40B4-BE49-F238E27FC236}">
                      <a16:creationId xmlns:a16="http://schemas.microsoft.com/office/drawing/2014/main" id="{BC5A7926-F2C2-B84C-804B-DE6227738CE3}"/>
                    </a:ext>
                  </a:extLst>
                </p:cNvPr>
                <p:cNvCxnSpPr>
                  <a:stCxn id="67" idx="3"/>
                  <a:endCxn id="71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6">
                  <a:extLst>
                    <a:ext uri="{FF2B5EF4-FFF2-40B4-BE49-F238E27FC236}">
                      <a16:creationId xmlns:a16="http://schemas.microsoft.com/office/drawing/2014/main" id="{A5100F6F-F859-C444-8C57-0AC2C5D4BE13}"/>
                    </a:ext>
                  </a:extLst>
                </p:cNvPr>
                <p:cNvCxnSpPr>
                  <a:stCxn id="67" idx="0"/>
                  <a:endCxn id="52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7">
                  <a:extLst>
                    <a:ext uri="{FF2B5EF4-FFF2-40B4-BE49-F238E27FC236}">
                      <a16:creationId xmlns:a16="http://schemas.microsoft.com/office/drawing/2014/main" id="{CF6863A0-3B9A-494E-BFAA-F7CC2D048F38}"/>
                    </a:ext>
                  </a:extLst>
                </p:cNvPr>
                <p:cNvCxnSpPr>
                  <a:stCxn id="67" idx="5"/>
                  <a:endCxn id="72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8">
                  <a:extLst>
                    <a:ext uri="{FF2B5EF4-FFF2-40B4-BE49-F238E27FC236}">
                      <a16:creationId xmlns:a16="http://schemas.microsoft.com/office/drawing/2014/main" id="{D7F7E669-1CC2-674B-B37B-9CE7A3F65E9D}"/>
                    </a:ext>
                  </a:extLst>
                </p:cNvPr>
                <p:cNvCxnSpPr>
                  <a:stCxn id="72" idx="0"/>
                  <a:endCxn id="52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29">
                  <a:extLst>
                    <a:ext uri="{FF2B5EF4-FFF2-40B4-BE49-F238E27FC236}">
                      <a16:creationId xmlns:a16="http://schemas.microsoft.com/office/drawing/2014/main" id="{8F3C1583-4341-194E-9089-4A24D095B8A5}"/>
                    </a:ext>
                  </a:extLst>
                </p:cNvPr>
                <p:cNvCxnSpPr>
                  <a:stCxn id="72" idx="7"/>
                  <a:endCxn id="55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0">
                  <a:extLst>
                    <a:ext uri="{FF2B5EF4-FFF2-40B4-BE49-F238E27FC236}">
                      <a16:creationId xmlns:a16="http://schemas.microsoft.com/office/drawing/2014/main" id="{EFFF3A10-3F2A-084F-808E-2C10AE79E4A1}"/>
                    </a:ext>
                  </a:extLst>
                </p:cNvPr>
                <p:cNvCxnSpPr>
                  <a:stCxn id="59" idx="1"/>
                  <a:endCxn id="72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1">
                  <a:extLst>
                    <a:ext uri="{FF2B5EF4-FFF2-40B4-BE49-F238E27FC236}">
                      <a16:creationId xmlns:a16="http://schemas.microsoft.com/office/drawing/2014/main" id="{C3BCD2CE-6D47-8C40-B66F-6F1731D0613D}"/>
                    </a:ext>
                  </a:extLst>
                </p:cNvPr>
                <p:cNvCxnSpPr>
                  <a:stCxn id="65" idx="4"/>
                  <a:endCxn id="71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2">
                  <a:extLst>
                    <a:ext uri="{FF2B5EF4-FFF2-40B4-BE49-F238E27FC236}">
                      <a16:creationId xmlns:a16="http://schemas.microsoft.com/office/drawing/2014/main" id="{5125BB5F-8ED3-8647-9868-FCB9F4DDAE82}"/>
                    </a:ext>
                  </a:extLst>
                </p:cNvPr>
                <p:cNvCxnSpPr>
                  <a:stCxn id="70" idx="5"/>
                  <a:endCxn id="71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3">
                  <a:extLst>
                    <a:ext uri="{FF2B5EF4-FFF2-40B4-BE49-F238E27FC236}">
                      <a16:creationId xmlns:a16="http://schemas.microsoft.com/office/drawing/2014/main" id="{D402810A-8804-A446-A6D3-42FB9BDA3E12}"/>
                    </a:ext>
                  </a:extLst>
                </p:cNvPr>
                <p:cNvCxnSpPr>
                  <a:stCxn id="57" idx="5"/>
                  <a:endCxn id="69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4">
                  <a:extLst>
                    <a:ext uri="{FF2B5EF4-FFF2-40B4-BE49-F238E27FC236}">
                      <a16:creationId xmlns:a16="http://schemas.microsoft.com/office/drawing/2014/main" id="{385E5223-1247-5D4A-846B-C4D02179287A}"/>
                    </a:ext>
                  </a:extLst>
                </p:cNvPr>
                <p:cNvCxnSpPr>
                  <a:stCxn id="69" idx="7"/>
                  <a:endCxn id="70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5">
                  <a:extLst>
                    <a:ext uri="{FF2B5EF4-FFF2-40B4-BE49-F238E27FC236}">
                      <a16:creationId xmlns:a16="http://schemas.microsoft.com/office/drawing/2014/main" id="{8834D238-5B58-3F40-A759-0A6405FB5A59}"/>
                    </a:ext>
                  </a:extLst>
                </p:cNvPr>
                <p:cNvCxnSpPr>
                  <a:stCxn id="69" idx="0"/>
                  <a:endCxn id="66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6">
                  <a:extLst>
                    <a:ext uri="{FF2B5EF4-FFF2-40B4-BE49-F238E27FC236}">
                      <a16:creationId xmlns:a16="http://schemas.microsoft.com/office/drawing/2014/main" id="{187F1857-7323-B540-99ED-93C2CB57EDC6}"/>
                    </a:ext>
                  </a:extLst>
                </p:cNvPr>
                <p:cNvCxnSpPr>
                  <a:stCxn id="66" idx="1"/>
                  <a:endCxn id="53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7">
                  <a:extLst>
                    <a:ext uri="{FF2B5EF4-FFF2-40B4-BE49-F238E27FC236}">
                      <a16:creationId xmlns:a16="http://schemas.microsoft.com/office/drawing/2014/main" id="{1B65725E-667B-0244-9FBE-55703D34E16A}"/>
                    </a:ext>
                  </a:extLst>
                </p:cNvPr>
                <p:cNvCxnSpPr>
                  <a:stCxn id="60" idx="0"/>
                  <a:endCxn id="72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8">
                  <a:extLst>
                    <a:ext uri="{FF2B5EF4-FFF2-40B4-BE49-F238E27FC236}">
                      <a16:creationId xmlns:a16="http://schemas.microsoft.com/office/drawing/2014/main" id="{2F941436-6AEC-A04B-9776-B7A1FDB0CE35}"/>
                    </a:ext>
                  </a:extLst>
                </p:cNvPr>
                <p:cNvCxnSpPr>
                  <a:stCxn id="72" idx="3"/>
                  <a:endCxn id="71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39">
                  <a:extLst>
                    <a:ext uri="{FF2B5EF4-FFF2-40B4-BE49-F238E27FC236}">
                      <a16:creationId xmlns:a16="http://schemas.microsoft.com/office/drawing/2014/main" id="{3A7AC944-0F43-E44D-B5B3-09E303AF9D61}"/>
                    </a:ext>
                  </a:extLst>
                </p:cNvPr>
                <p:cNvCxnSpPr>
                  <a:stCxn id="71" idx="6"/>
                  <a:endCxn id="60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0">
                  <a:extLst>
                    <a:ext uri="{FF2B5EF4-FFF2-40B4-BE49-F238E27FC236}">
                      <a16:creationId xmlns:a16="http://schemas.microsoft.com/office/drawing/2014/main" id="{4D4A9664-A4E0-FB43-B9C8-33D7E232427D}"/>
                    </a:ext>
                  </a:extLst>
                </p:cNvPr>
                <p:cNvCxnSpPr>
                  <a:stCxn id="71" idx="5"/>
                  <a:endCxn id="63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1">
                  <a:extLst>
                    <a:ext uri="{FF2B5EF4-FFF2-40B4-BE49-F238E27FC236}">
                      <a16:creationId xmlns:a16="http://schemas.microsoft.com/office/drawing/2014/main" id="{698B75D5-D6A9-714F-96BA-703B2540F26B}"/>
                    </a:ext>
                  </a:extLst>
                </p:cNvPr>
                <p:cNvCxnSpPr>
                  <a:stCxn id="70" idx="0"/>
                  <a:endCxn id="65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2">
                  <a:extLst>
                    <a:ext uri="{FF2B5EF4-FFF2-40B4-BE49-F238E27FC236}">
                      <a16:creationId xmlns:a16="http://schemas.microsoft.com/office/drawing/2014/main" id="{4C87ED05-1704-A64D-80FA-1AEECDC05C89}"/>
                    </a:ext>
                  </a:extLst>
                </p:cNvPr>
                <p:cNvCxnSpPr>
                  <a:stCxn id="69" idx="6"/>
                  <a:endCxn id="71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3">
                  <a:extLst>
                    <a:ext uri="{FF2B5EF4-FFF2-40B4-BE49-F238E27FC236}">
                      <a16:creationId xmlns:a16="http://schemas.microsoft.com/office/drawing/2014/main" id="{10958DA3-497A-2E40-8009-7D0EE29256C8}"/>
                    </a:ext>
                  </a:extLst>
                </p:cNvPr>
                <p:cNvCxnSpPr>
                  <a:stCxn id="58" idx="6"/>
                  <a:endCxn id="69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4">
                  <a:extLst>
                    <a:ext uri="{FF2B5EF4-FFF2-40B4-BE49-F238E27FC236}">
                      <a16:creationId xmlns:a16="http://schemas.microsoft.com/office/drawing/2014/main" id="{6A877888-E313-CA4D-BB20-98E6356F83F4}"/>
                    </a:ext>
                  </a:extLst>
                </p:cNvPr>
                <p:cNvCxnSpPr>
                  <a:stCxn id="61" idx="7"/>
                  <a:endCxn id="69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5">
                  <a:extLst>
                    <a:ext uri="{FF2B5EF4-FFF2-40B4-BE49-F238E27FC236}">
                      <a16:creationId xmlns:a16="http://schemas.microsoft.com/office/drawing/2014/main" id="{878FE098-BC60-2342-9B4D-6B4D9E6A3BD6}"/>
                    </a:ext>
                  </a:extLst>
                </p:cNvPr>
                <p:cNvCxnSpPr>
                  <a:stCxn id="62" idx="0"/>
                  <a:endCxn id="69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6">
                  <a:extLst>
                    <a:ext uri="{FF2B5EF4-FFF2-40B4-BE49-F238E27FC236}">
                      <a16:creationId xmlns:a16="http://schemas.microsoft.com/office/drawing/2014/main" id="{9CBB93CD-9F9C-1C41-B73A-05658CEE69CF}"/>
                    </a:ext>
                  </a:extLst>
                </p:cNvPr>
                <p:cNvCxnSpPr>
                  <a:stCxn id="62" idx="7"/>
                  <a:endCxn id="71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文本框 5">
              <a:extLst>
                <a:ext uri="{FF2B5EF4-FFF2-40B4-BE49-F238E27FC236}">
                  <a16:creationId xmlns:a16="http://schemas.microsoft.com/office/drawing/2014/main" id="{9C5B6CFD-333C-CA4E-AB39-B01A14363888}"/>
                </a:ext>
              </a:extLst>
            </p:cNvPr>
            <p:cNvSpPr txBox="1"/>
            <p:nvPr/>
          </p:nvSpPr>
          <p:spPr>
            <a:xfrm>
              <a:off x="6610898" y="1009427"/>
              <a:ext cx="1107125" cy="103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03</a:t>
              </a:r>
              <a:endParaRPr lang="en-US" altLang="zh-CN" sz="11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8" name="弧形 6">
              <a:extLst>
                <a:ext uri="{FF2B5EF4-FFF2-40B4-BE49-F238E27FC236}">
                  <a16:creationId xmlns:a16="http://schemas.microsoft.com/office/drawing/2014/main" id="{CB78D93E-85EF-874E-8D51-DA84BC3D4148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</p:grpSp>
      <p:grpSp>
        <p:nvGrpSpPr>
          <p:cNvPr id="73" name="组合 3">
            <a:extLst>
              <a:ext uri="{FF2B5EF4-FFF2-40B4-BE49-F238E27FC236}">
                <a16:creationId xmlns:a16="http://schemas.microsoft.com/office/drawing/2014/main" id="{8E97831E-65AC-944B-B1D6-500745E70CAE}"/>
              </a:ext>
            </a:extLst>
          </p:cNvPr>
          <p:cNvGrpSpPr/>
          <p:nvPr/>
        </p:nvGrpSpPr>
        <p:grpSpPr>
          <a:xfrm>
            <a:off x="244533" y="567091"/>
            <a:ext cx="1128591" cy="879047"/>
            <a:chOff x="5896029" y="567090"/>
            <a:chExt cx="2542304" cy="1980172"/>
          </a:xfrm>
        </p:grpSpPr>
        <p:grpSp>
          <p:nvGrpSpPr>
            <p:cNvPr id="74" name="组合 4">
              <a:extLst>
                <a:ext uri="{FF2B5EF4-FFF2-40B4-BE49-F238E27FC236}">
                  <a16:creationId xmlns:a16="http://schemas.microsoft.com/office/drawing/2014/main" id="{2F9EF021-4BEC-AD4B-A44E-FD7A7B878AEF}"/>
                </a:ext>
              </a:extLst>
            </p:cNvPr>
            <p:cNvGrpSpPr/>
            <p:nvPr/>
          </p:nvGrpSpPr>
          <p:grpSpPr>
            <a:xfrm>
              <a:off x="6157182" y="567090"/>
              <a:ext cx="1982032" cy="1980172"/>
              <a:chOff x="6309221" y="788029"/>
              <a:chExt cx="2825105" cy="2822453"/>
            </a:xfrm>
          </p:grpSpPr>
          <p:sp>
            <p:nvSpPr>
              <p:cNvPr id="77" name="椭圆 7">
                <a:extLst>
                  <a:ext uri="{FF2B5EF4-FFF2-40B4-BE49-F238E27FC236}">
                    <a16:creationId xmlns:a16="http://schemas.microsoft.com/office/drawing/2014/main" id="{E68EA762-2389-144A-8118-3B4B5D7F73E4}"/>
                  </a:ext>
                </a:extLst>
              </p:cNvPr>
              <p:cNvSpPr/>
              <p:nvPr/>
            </p:nvSpPr>
            <p:spPr>
              <a:xfrm>
                <a:off x="6461555" y="939037"/>
                <a:ext cx="2520437" cy="2520437"/>
              </a:xfrm>
              <a:prstGeom prst="ellipse">
                <a:avLst/>
              </a:prstGeom>
              <a:solidFill>
                <a:srgbClr val="292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/>
              </a:p>
            </p:txBody>
          </p:sp>
          <p:grpSp>
            <p:nvGrpSpPr>
              <p:cNvPr id="78" name="组合 8">
                <a:extLst>
                  <a:ext uri="{FF2B5EF4-FFF2-40B4-BE49-F238E27FC236}">
                    <a16:creationId xmlns:a16="http://schemas.microsoft.com/office/drawing/2014/main" id="{4D04677A-0D15-284A-899C-BBAC2DE2DAB1}"/>
                  </a:ext>
                </a:extLst>
              </p:cNvPr>
              <p:cNvGrpSpPr/>
              <p:nvPr/>
            </p:nvGrpSpPr>
            <p:grpSpPr>
              <a:xfrm>
                <a:off x="6309221" y="788029"/>
                <a:ext cx="2825105" cy="2822453"/>
                <a:chOff x="2433048" y="1083945"/>
                <a:chExt cx="5333787" cy="5328780"/>
              </a:xfrm>
            </p:grpSpPr>
            <p:sp>
              <p:nvSpPr>
                <p:cNvPr id="79" name="十六角星 9">
                  <a:extLst>
                    <a:ext uri="{FF2B5EF4-FFF2-40B4-BE49-F238E27FC236}">
                      <a16:creationId xmlns:a16="http://schemas.microsoft.com/office/drawing/2014/main" id="{57F45346-66E6-CD41-8928-C41A5F297B21}"/>
                    </a:ext>
                  </a:extLst>
                </p:cNvPr>
                <p:cNvSpPr/>
                <p:nvPr/>
              </p:nvSpPr>
              <p:spPr>
                <a:xfrm>
                  <a:off x="2470676" y="1127265"/>
                  <a:ext cx="5254344" cy="5254344"/>
                </a:xfrm>
                <a:prstGeom prst="star16">
                  <a:avLst>
                    <a:gd name="adj" fmla="val 49459"/>
                  </a:avLst>
                </a:prstGeom>
                <a:noFill/>
                <a:ln w="6350">
                  <a:solidFill>
                    <a:srgbClr val="9D8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1"/>
                </a:p>
              </p:txBody>
            </p:sp>
            <p:grpSp>
              <p:nvGrpSpPr>
                <p:cNvPr id="80" name="组合 10">
                  <a:extLst>
                    <a:ext uri="{FF2B5EF4-FFF2-40B4-BE49-F238E27FC236}">
                      <a16:creationId xmlns:a16="http://schemas.microsoft.com/office/drawing/2014/main" id="{FE1D42DE-E3E5-ED40-B56E-B7B57DF4A7BC}"/>
                    </a:ext>
                  </a:extLst>
                </p:cNvPr>
                <p:cNvGrpSpPr/>
                <p:nvPr/>
              </p:nvGrpSpPr>
              <p:grpSpPr>
                <a:xfrm>
                  <a:off x="2433048" y="1083945"/>
                  <a:ext cx="5333787" cy="5328780"/>
                  <a:chOff x="2280648" y="931545"/>
                  <a:chExt cx="5333787" cy="5328780"/>
                </a:xfrm>
              </p:grpSpPr>
              <p:sp>
                <p:nvSpPr>
                  <p:cNvPr id="117" name="椭圆 47">
                    <a:extLst>
                      <a:ext uri="{FF2B5EF4-FFF2-40B4-BE49-F238E27FC236}">
                        <a16:creationId xmlns:a16="http://schemas.microsoft.com/office/drawing/2014/main" id="{3F8A2202-717F-8F42-B106-BD52742CD6BA}"/>
                      </a:ext>
                    </a:extLst>
                  </p:cNvPr>
                  <p:cNvSpPr/>
                  <p:nvPr/>
                </p:nvSpPr>
                <p:spPr>
                  <a:xfrm>
                    <a:off x="3903037" y="113166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18" name="椭圆 48">
                    <a:extLst>
                      <a:ext uri="{FF2B5EF4-FFF2-40B4-BE49-F238E27FC236}">
                        <a16:creationId xmlns:a16="http://schemas.microsoft.com/office/drawing/2014/main" id="{857800A5-4E99-6D43-BE69-D77B25AADCAA}"/>
                      </a:ext>
                    </a:extLst>
                  </p:cNvPr>
                  <p:cNvSpPr/>
                  <p:nvPr/>
                </p:nvSpPr>
                <p:spPr>
                  <a:xfrm>
                    <a:off x="4916848" y="93154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19" name="椭圆 49">
                    <a:extLst>
                      <a:ext uri="{FF2B5EF4-FFF2-40B4-BE49-F238E27FC236}">
                        <a16:creationId xmlns:a16="http://schemas.microsoft.com/office/drawing/2014/main" id="{5B7C0AF0-ECC7-164A-A189-83906475D90B}"/>
                      </a:ext>
                    </a:extLst>
                  </p:cNvPr>
                  <p:cNvSpPr/>
                  <p:nvPr/>
                </p:nvSpPr>
                <p:spPr>
                  <a:xfrm>
                    <a:off x="5937928" y="113116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0" name="椭圆 50">
                    <a:extLst>
                      <a:ext uri="{FF2B5EF4-FFF2-40B4-BE49-F238E27FC236}">
                        <a16:creationId xmlns:a16="http://schemas.microsoft.com/office/drawing/2014/main" id="{B07AB1EF-B954-2E45-B396-0A1883B10FB2}"/>
                      </a:ext>
                    </a:extLst>
                  </p:cNvPr>
                  <p:cNvSpPr/>
                  <p:nvPr/>
                </p:nvSpPr>
                <p:spPr>
                  <a:xfrm>
                    <a:off x="6763087" y="170149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1" name="椭圆 51">
                    <a:extLst>
                      <a:ext uri="{FF2B5EF4-FFF2-40B4-BE49-F238E27FC236}">
                        <a16:creationId xmlns:a16="http://schemas.microsoft.com/office/drawing/2014/main" id="{43007510-5D4B-F34F-87A2-1DD2CE798DE9}"/>
                      </a:ext>
                    </a:extLst>
                  </p:cNvPr>
                  <p:cNvSpPr/>
                  <p:nvPr/>
                </p:nvSpPr>
                <p:spPr>
                  <a:xfrm>
                    <a:off x="3057568" y="169725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2" name="椭圆 52">
                    <a:extLst>
                      <a:ext uri="{FF2B5EF4-FFF2-40B4-BE49-F238E27FC236}">
                        <a16:creationId xmlns:a16="http://schemas.microsoft.com/office/drawing/2014/main" id="{0ECF48CF-AE66-6945-925E-6C2EBC074CD7}"/>
                      </a:ext>
                    </a:extLst>
                  </p:cNvPr>
                  <p:cNvSpPr/>
                  <p:nvPr/>
                </p:nvSpPr>
                <p:spPr>
                  <a:xfrm>
                    <a:off x="2481128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3" name="椭圆 53">
                    <a:extLst>
                      <a:ext uri="{FF2B5EF4-FFF2-40B4-BE49-F238E27FC236}">
                        <a16:creationId xmlns:a16="http://schemas.microsoft.com/office/drawing/2014/main" id="{FBD6721E-6535-FC42-BC1E-1E0E81186F2F}"/>
                      </a:ext>
                    </a:extLst>
                  </p:cNvPr>
                  <p:cNvSpPr/>
                  <p:nvPr/>
                </p:nvSpPr>
                <p:spPr>
                  <a:xfrm>
                    <a:off x="7344374" y="255634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4" name="椭圆 54">
                    <a:extLst>
                      <a:ext uri="{FF2B5EF4-FFF2-40B4-BE49-F238E27FC236}">
                        <a16:creationId xmlns:a16="http://schemas.microsoft.com/office/drawing/2014/main" id="{AC026050-FFFD-3249-9F58-3A3D53F98377}"/>
                      </a:ext>
                    </a:extLst>
                  </p:cNvPr>
                  <p:cNvSpPr/>
                  <p:nvPr/>
                </p:nvSpPr>
                <p:spPr>
                  <a:xfrm>
                    <a:off x="7542435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5" name="椭圆 55">
                    <a:extLst>
                      <a:ext uri="{FF2B5EF4-FFF2-40B4-BE49-F238E27FC236}">
                        <a16:creationId xmlns:a16="http://schemas.microsoft.com/office/drawing/2014/main" id="{EB68CFF1-602E-F94A-9E30-2A1B06D19A9C}"/>
                      </a:ext>
                    </a:extLst>
                  </p:cNvPr>
                  <p:cNvSpPr/>
                  <p:nvPr/>
                </p:nvSpPr>
                <p:spPr>
                  <a:xfrm>
                    <a:off x="2280648" y="354803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6" name="椭圆 56">
                    <a:extLst>
                      <a:ext uri="{FF2B5EF4-FFF2-40B4-BE49-F238E27FC236}">
                        <a16:creationId xmlns:a16="http://schemas.microsoft.com/office/drawing/2014/main" id="{04A22FE0-33B5-4846-887E-C6C89DE015AD}"/>
                      </a:ext>
                    </a:extLst>
                  </p:cNvPr>
                  <p:cNvSpPr/>
                  <p:nvPr/>
                </p:nvSpPr>
                <p:spPr>
                  <a:xfrm>
                    <a:off x="2499116" y="4616410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7" name="椭圆 57">
                    <a:extLst>
                      <a:ext uri="{FF2B5EF4-FFF2-40B4-BE49-F238E27FC236}">
                        <a16:creationId xmlns:a16="http://schemas.microsoft.com/office/drawing/2014/main" id="{DD731DEB-550A-9B45-BE1C-67CDBA520BD5}"/>
                      </a:ext>
                    </a:extLst>
                  </p:cNvPr>
                  <p:cNvSpPr/>
                  <p:nvPr/>
                </p:nvSpPr>
                <p:spPr>
                  <a:xfrm>
                    <a:off x="7321514" y="458973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8" name="椭圆 58">
                    <a:extLst>
                      <a:ext uri="{FF2B5EF4-FFF2-40B4-BE49-F238E27FC236}">
                        <a16:creationId xmlns:a16="http://schemas.microsoft.com/office/drawing/2014/main" id="{DF795A8E-E335-EB46-A198-DE055E9E0613}"/>
                      </a:ext>
                    </a:extLst>
                  </p:cNvPr>
                  <p:cNvSpPr/>
                  <p:nvPr/>
                </p:nvSpPr>
                <p:spPr>
                  <a:xfrm>
                    <a:off x="6772514" y="5426709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29" name="椭圆 59">
                    <a:extLst>
                      <a:ext uri="{FF2B5EF4-FFF2-40B4-BE49-F238E27FC236}">
                        <a16:creationId xmlns:a16="http://schemas.microsoft.com/office/drawing/2014/main" id="{2F91E96E-4DE7-5241-A988-B6430577A381}"/>
                      </a:ext>
                    </a:extLst>
                  </p:cNvPr>
                  <p:cNvSpPr/>
                  <p:nvPr/>
                </p:nvSpPr>
                <p:spPr>
                  <a:xfrm>
                    <a:off x="3057568" y="542246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0" name="椭圆 60">
                    <a:extLst>
                      <a:ext uri="{FF2B5EF4-FFF2-40B4-BE49-F238E27FC236}">
                        <a16:creationId xmlns:a16="http://schemas.microsoft.com/office/drawing/2014/main" id="{19BA405E-9E75-7C46-828B-EC0DFC81FD8A}"/>
                      </a:ext>
                    </a:extLst>
                  </p:cNvPr>
                  <p:cNvSpPr/>
                  <p:nvPr/>
                </p:nvSpPr>
                <p:spPr>
                  <a:xfrm>
                    <a:off x="3903037" y="5981184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1" name="椭圆 61">
                    <a:extLst>
                      <a:ext uri="{FF2B5EF4-FFF2-40B4-BE49-F238E27FC236}">
                        <a16:creationId xmlns:a16="http://schemas.microsoft.com/office/drawing/2014/main" id="{B67FDD17-7A67-B649-870E-0A7B4CEEDB02}"/>
                      </a:ext>
                    </a:extLst>
                  </p:cNvPr>
                  <p:cNvSpPr/>
                  <p:nvPr/>
                </p:nvSpPr>
                <p:spPr>
                  <a:xfrm>
                    <a:off x="5937928" y="598068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2" name="椭圆 62">
                    <a:extLst>
                      <a:ext uri="{FF2B5EF4-FFF2-40B4-BE49-F238E27FC236}">
                        <a16:creationId xmlns:a16="http://schemas.microsoft.com/office/drawing/2014/main" id="{DF89DE29-C229-BF45-AEAF-3BE14B73A9D3}"/>
                      </a:ext>
                    </a:extLst>
                  </p:cNvPr>
                  <p:cNvSpPr/>
                  <p:nvPr/>
                </p:nvSpPr>
                <p:spPr>
                  <a:xfrm>
                    <a:off x="4916848" y="6188325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3" name="椭圆 63">
                    <a:extLst>
                      <a:ext uri="{FF2B5EF4-FFF2-40B4-BE49-F238E27FC236}">
                        <a16:creationId xmlns:a16="http://schemas.microsoft.com/office/drawing/2014/main" id="{704530DD-2F2E-0B4F-9646-073687B69F57}"/>
                      </a:ext>
                    </a:extLst>
                  </p:cNvPr>
                  <p:cNvSpPr/>
                  <p:nvPr/>
                </p:nvSpPr>
                <p:spPr>
                  <a:xfrm>
                    <a:off x="4488353" y="265727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4" name="椭圆 64">
                    <a:extLst>
                      <a:ext uri="{FF2B5EF4-FFF2-40B4-BE49-F238E27FC236}">
                        <a16:creationId xmlns:a16="http://schemas.microsoft.com/office/drawing/2014/main" id="{FCBD82EB-AB43-754A-B5F0-00F177264816}"/>
                      </a:ext>
                    </a:extLst>
                  </p:cNvPr>
                  <p:cNvSpPr/>
                  <p:nvPr/>
                </p:nvSpPr>
                <p:spPr>
                  <a:xfrm>
                    <a:off x="3129568" y="2357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5" name="椭圆 65">
                    <a:extLst>
                      <a:ext uri="{FF2B5EF4-FFF2-40B4-BE49-F238E27FC236}">
                        <a16:creationId xmlns:a16="http://schemas.microsoft.com/office/drawing/2014/main" id="{6AA355DF-15B3-0D47-96D5-1F9661BF2FB3}"/>
                      </a:ext>
                    </a:extLst>
                  </p:cNvPr>
                  <p:cNvSpPr/>
                  <p:nvPr/>
                </p:nvSpPr>
                <p:spPr>
                  <a:xfrm>
                    <a:off x="6107323" y="2572227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6" name="椭圆 66">
                    <a:extLst>
                      <a:ext uri="{FF2B5EF4-FFF2-40B4-BE49-F238E27FC236}">
                        <a16:creationId xmlns:a16="http://schemas.microsoft.com/office/drawing/2014/main" id="{2F0FA42A-3425-BF4F-9457-DAD0E89FB2FB}"/>
                      </a:ext>
                    </a:extLst>
                  </p:cNvPr>
                  <p:cNvSpPr/>
                  <p:nvPr/>
                </p:nvSpPr>
                <p:spPr>
                  <a:xfrm>
                    <a:off x="5431118" y="154482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7" name="椭圆 67">
                    <a:extLst>
                      <a:ext uri="{FF2B5EF4-FFF2-40B4-BE49-F238E27FC236}">
                        <a16:creationId xmlns:a16="http://schemas.microsoft.com/office/drawing/2014/main" id="{4F93274D-53C5-D94A-96D0-A51E3C92968E}"/>
                      </a:ext>
                    </a:extLst>
                  </p:cNvPr>
                  <p:cNvSpPr/>
                  <p:nvPr/>
                </p:nvSpPr>
                <p:spPr>
                  <a:xfrm>
                    <a:off x="3338442" y="4860972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8" name="椭圆 68">
                    <a:extLst>
                      <a:ext uri="{FF2B5EF4-FFF2-40B4-BE49-F238E27FC236}">
                        <a16:creationId xmlns:a16="http://schemas.microsoft.com/office/drawing/2014/main" id="{657FD629-A9FF-5844-8C7C-1C3222C96D19}"/>
                      </a:ext>
                    </a:extLst>
                  </p:cNvPr>
                  <p:cNvSpPr/>
                  <p:nvPr/>
                </p:nvSpPr>
                <p:spPr>
                  <a:xfrm>
                    <a:off x="4080450" y="3493613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39" name="椭圆 69">
                    <a:extLst>
                      <a:ext uri="{FF2B5EF4-FFF2-40B4-BE49-F238E27FC236}">
                        <a16:creationId xmlns:a16="http://schemas.microsoft.com/office/drawing/2014/main" id="{875CF2B9-912C-904E-8EAA-5F07BE1ACEDC}"/>
                      </a:ext>
                    </a:extLst>
                  </p:cNvPr>
                  <p:cNvSpPr/>
                  <p:nvPr/>
                </p:nvSpPr>
                <p:spPr>
                  <a:xfrm>
                    <a:off x="5359118" y="5685361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40" name="椭圆 70">
                    <a:extLst>
                      <a:ext uri="{FF2B5EF4-FFF2-40B4-BE49-F238E27FC236}">
                        <a16:creationId xmlns:a16="http://schemas.microsoft.com/office/drawing/2014/main" id="{0E4AC64C-3F95-3F40-9688-779E41C54CD0}"/>
                      </a:ext>
                    </a:extLst>
                  </p:cNvPr>
                  <p:cNvSpPr/>
                  <p:nvPr/>
                </p:nvSpPr>
                <p:spPr>
                  <a:xfrm>
                    <a:off x="6857155" y="3464768"/>
                    <a:ext cx="72000" cy="72000"/>
                  </a:xfrm>
                  <a:prstGeom prst="ellipse">
                    <a:avLst/>
                  </a:prstGeom>
                  <a:solidFill>
                    <a:srgbClr val="9D8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</p:grpSp>
            <p:cxnSp>
              <p:nvCxnSpPr>
                <p:cNvPr id="81" name="直接连接符 11">
                  <a:extLst>
                    <a:ext uri="{FF2B5EF4-FFF2-40B4-BE49-F238E27FC236}">
                      <a16:creationId xmlns:a16="http://schemas.microsoft.com/office/drawing/2014/main" id="{813BD7CB-CBF6-964B-A07F-AC704DC896CD}"/>
                    </a:ext>
                  </a:extLst>
                </p:cNvPr>
                <p:cNvCxnSpPr>
                  <a:stCxn id="118" idx="4"/>
                  <a:endCxn id="136" idx="0"/>
                </p:cNvCxnSpPr>
                <p:nvPr/>
              </p:nvCxnSpPr>
              <p:spPr>
                <a:xfrm>
                  <a:off x="5105248" y="1155945"/>
                  <a:ext cx="514270" cy="5412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12">
                  <a:extLst>
                    <a:ext uri="{FF2B5EF4-FFF2-40B4-BE49-F238E27FC236}">
                      <a16:creationId xmlns:a16="http://schemas.microsoft.com/office/drawing/2014/main" id="{F4FD1756-993F-0C42-B325-14ED01982EA0}"/>
                    </a:ext>
                  </a:extLst>
                </p:cNvPr>
                <p:cNvCxnSpPr>
                  <a:stCxn id="117" idx="5"/>
                  <a:endCxn id="136" idx="2"/>
                </p:cNvCxnSpPr>
                <p:nvPr/>
              </p:nvCxnSpPr>
              <p:spPr>
                <a:xfrm>
                  <a:off x="4116893" y="1345521"/>
                  <a:ext cx="1466625" cy="38770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13">
                  <a:extLst>
                    <a:ext uri="{FF2B5EF4-FFF2-40B4-BE49-F238E27FC236}">
                      <a16:creationId xmlns:a16="http://schemas.microsoft.com/office/drawing/2014/main" id="{6AADBB97-F7D7-5745-B50B-7A65E4539B36}"/>
                    </a:ext>
                  </a:extLst>
                </p:cNvPr>
                <p:cNvCxnSpPr>
                  <a:stCxn id="134" idx="0"/>
                  <a:endCxn id="117" idx="4"/>
                </p:cNvCxnSpPr>
                <p:nvPr/>
              </p:nvCxnSpPr>
              <p:spPr>
                <a:xfrm flipV="1">
                  <a:off x="3317968" y="1356065"/>
                  <a:ext cx="773469" cy="1153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14">
                  <a:extLst>
                    <a:ext uri="{FF2B5EF4-FFF2-40B4-BE49-F238E27FC236}">
                      <a16:creationId xmlns:a16="http://schemas.microsoft.com/office/drawing/2014/main" id="{BD927303-0D0E-9447-B984-7DA9D889C40B}"/>
                    </a:ext>
                  </a:extLst>
                </p:cNvPr>
                <p:cNvCxnSpPr>
                  <a:stCxn id="139" idx="3"/>
                  <a:endCxn id="132" idx="0"/>
                </p:cNvCxnSpPr>
                <p:nvPr/>
              </p:nvCxnSpPr>
              <p:spPr>
                <a:xfrm flipH="1">
                  <a:off x="5105248" y="5899217"/>
                  <a:ext cx="416814" cy="44150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15">
                  <a:extLst>
                    <a:ext uri="{FF2B5EF4-FFF2-40B4-BE49-F238E27FC236}">
                      <a16:creationId xmlns:a16="http://schemas.microsoft.com/office/drawing/2014/main" id="{5C25AA36-3765-4A41-BE8D-9E058D59F040}"/>
                    </a:ext>
                  </a:extLst>
                </p:cNvPr>
                <p:cNvCxnSpPr>
                  <a:stCxn id="122" idx="6"/>
                </p:cNvCxnSpPr>
                <p:nvPr/>
              </p:nvCxnSpPr>
              <p:spPr>
                <a:xfrm flipV="1">
                  <a:off x="2705528" y="2545627"/>
                  <a:ext cx="576440" cy="19911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16">
                  <a:extLst>
                    <a:ext uri="{FF2B5EF4-FFF2-40B4-BE49-F238E27FC236}">
                      <a16:creationId xmlns:a16="http://schemas.microsoft.com/office/drawing/2014/main" id="{FB8B266C-06DB-644B-9925-D0A6FEFDF03F}"/>
                    </a:ext>
                  </a:extLst>
                </p:cNvPr>
                <p:cNvCxnSpPr>
                  <a:stCxn id="134" idx="6"/>
                  <a:endCxn id="133" idx="2"/>
                </p:cNvCxnSpPr>
                <p:nvPr/>
              </p:nvCxnSpPr>
              <p:spPr>
                <a:xfrm>
                  <a:off x="3353968" y="2545627"/>
                  <a:ext cx="1286785" cy="300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17">
                  <a:extLst>
                    <a:ext uri="{FF2B5EF4-FFF2-40B4-BE49-F238E27FC236}">
                      <a16:creationId xmlns:a16="http://schemas.microsoft.com/office/drawing/2014/main" id="{B077D80E-E4B5-484E-9696-259A3FD9ABBD}"/>
                    </a:ext>
                  </a:extLst>
                </p:cNvPr>
                <p:cNvCxnSpPr>
                  <a:stCxn id="133" idx="0"/>
                  <a:endCxn id="136" idx="4"/>
                </p:cNvCxnSpPr>
                <p:nvPr/>
              </p:nvCxnSpPr>
              <p:spPr>
                <a:xfrm flipV="1">
                  <a:off x="4676753" y="1769223"/>
                  <a:ext cx="942765" cy="104045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18">
                  <a:extLst>
                    <a:ext uri="{FF2B5EF4-FFF2-40B4-BE49-F238E27FC236}">
                      <a16:creationId xmlns:a16="http://schemas.microsoft.com/office/drawing/2014/main" id="{CDD2E69E-527A-C742-993F-2E96F00F5466}"/>
                    </a:ext>
                  </a:extLst>
                </p:cNvPr>
                <p:cNvCxnSpPr>
                  <a:stCxn id="125" idx="7"/>
                  <a:endCxn id="134" idx="3"/>
                </p:cNvCxnSpPr>
                <p:nvPr/>
              </p:nvCxnSpPr>
              <p:spPr>
                <a:xfrm flipV="1">
                  <a:off x="2494504" y="2571083"/>
                  <a:ext cx="798008" cy="113989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19">
                  <a:extLst>
                    <a:ext uri="{FF2B5EF4-FFF2-40B4-BE49-F238E27FC236}">
                      <a16:creationId xmlns:a16="http://schemas.microsoft.com/office/drawing/2014/main" id="{5E874D5F-444C-F244-B946-C8FF2CE4E855}"/>
                    </a:ext>
                  </a:extLst>
                </p:cNvPr>
                <p:cNvCxnSpPr>
                  <a:stCxn id="134" idx="5"/>
                  <a:endCxn id="138" idx="1"/>
                </p:cNvCxnSpPr>
                <p:nvPr/>
              </p:nvCxnSpPr>
              <p:spPr>
                <a:xfrm>
                  <a:off x="3343424" y="2571083"/>
                  <a:ext cx="899970" cy="10854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20">
                  <a:extLst>
                    <a:ext uri="{FF2B5EF4-FFF2-40B4-BE49-F238E27FC236}">
                      <a16:creationId xmlns:a16="http://schemas.microsoft.com/office/drawing/2014/main" id="{6B7413BD-1BED-884D-BABE-A46ACBAD9C33}"/>
                    </a:ext>
                  </a:extLst>
                </p:cNvPr>
                <p:cNvCxnSpPr>
                  <a:stCxn id="136" idx="7"/>
                  <a:endCxn id="119" idx="3"/>
                </p:cNvCxnSpPr>
                <p:nvPr/>
              </p:nvCxnSpPr>
              <p:spPr>
                <a:xfrm flipV="1">
                  <a:off x="5644974" y="1345025"/>
                  <a:ext cx="455898" cy="36274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21">
                  <a:extLst>
                    <a:ext uri="{FF2B5EF4-FFF2-40B4-BE49-F238E27FC236}">
                      <a16:creationId xmlns:a16="http://schemas.microsoft.com/office/drawing/2014/main" id="{07E0DDC5-E216-2E4C-8D97-2EEDD3FAF74B}"/>
                    </a:ext>
                  </a:extLst>
                </p:cNvPr>
                <p:cNvCxnSpPr>
                  <a:stCxn id="136" idx="6"/>
                  <a:endCxn id="120" idx="2"/>
                </p:cNvCxnSpPr>
                <p:nvPr/>
              </p:nvCxnSpPr>
              <p:spPr>
                <a:xfrm>
                  <a:off x="5655518" y="1733223"/>
                  <a:ext cx="1259969" cy="1566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22">
                  <a:extLst>
                    <a:ext uri="{FF2B5EF4-FFF2-40B4-BE49-F238E27FC236}">
                      <a16:creationId xmlns:a16="http://schemas.microsoft.com/office/drawing/2014/main" id="{7D60CB94-8050-B04A-B7AB-310959BAB76D}"/>
                    </a:ext>
                  </a:extLst>
                </p:cNvPr>
                <p:cNvCxnSpPr>
                  <a:stCxn id="134" idx="7"/>
                  <a:endCxn id="136" idx="3"/>
                </p:cNvCxnSpPr>
                <p:nvPr/>
              </p:nvCxnSpPr>
              <p:spPr>
                <a:xfrm flipV="1">
                  <a:off x="3343424" y="1758679"/>
                  <a:ext cx="2250638" cy="761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23">
                  <a:extLst>
                    <a:ext uri="{FF2B5EF4-FFF2-40B4-BE49-F238E27FC236}">
                      <a16:creationId xmlns:a16="http://schemas.microsoft.com/office/drawing/2014/main" id="{0CC92F8C-3921-134C-BDCD-B8ABB3793D52}"/>
                    </a:ext>
                  </a:extLst>
                </p:cNvPr>
                <p:cNvCxnSpPr>
                  <a:stCxn id="136" idx="5"/>
                  <a:endCxn id="135" idx="1"/>
                </p:cNvCxnSpPr>
                <p:nvPr/>
              </p:nvCxnSpPr>
              <p:spPr>
                <a:xfrm>
                  <a:off x="5644974" y="1758679"/>
                  <a:ext cx="625293" cy="97649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24">
                  <a:extLst>
                    <a:ext uri="{FF2B5EF4-FFF2-40B4-BE49-F238E27FC236}">
                      <a16:creationId xmlns:a16="http://schemas.microsoft.com/office/drawing/2014/main" id="{C6B2885A-F617-1644-94ED-17DC6C6C032B}"/>
                    </a:ext>
                  </a:extLst>
                </p:cNvPr>
                <p:cNvCxnSpPr>
                  <a:stCxn id="133" idx="6"/>
                  <a:endCxn id="135" idx="2"/>
                </p:cNvCxnSpPr>
                <p:nvPr/>
              </p:nvCxnSpPr>
              <p:spPr>
                <a:xfrm flipV="1">
                  <a:off x="4712753" y="2760627"/>
                  <a:ext cx="1546970" cy="8505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25">
                  <a:extLst>
                    <a:ext uri="{FF2B5EF4-FFF2-40B4-BE49-F238E27FC236}">
                      <a16:creationId xmlns:a16="http://schemas.microsoft.com/office/drawing/2014/main" id="{3227DD39-D97F-D149-916F-AB601DB755AC}"/>
                    </a:ext>
                  </a:extLst>
                </p:cNvPr>
                <p:cNvCxnSpPr>
                  <a:stCxn id="135" idx="3"/>
                  <a:endCxn id="139" idx="0"/>
                </p:cNvCxnSpPr>
                <p:nvPr/>
              </p:nvCxnSpPr>
              <p:spPr>
                <a:xfrm flipH="1">
                  <a:off x="5547518" y="2786083"/>
                  <a:ext cx="722749" cy="30516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26">
                  <a:extLst>
                    <a:ext uri="{FF2B5EF4-FFF2-40B4-BE49-F238E27FC236}">
                      <a16:creationId xmlns:a16="http://schemas.microsoft.com/office/drawing/2014/main" id="{436E779C-39C2-C64F-9B76-C817F6BC8585}"/>
                    </a:ext>
                  </a:extLst>
                </p:cNvPr>
                <p:cNvCxnSpPr>
                  <a:stCxn id="135" idx="0"/>
                  <a:endCxn id="120" idx="3"/>
                </p:cNvCxnSpPr>
                <p:nvPr/>
              </p:nvCxnSpPr>
              <p:spPr>
                <a:xfrm flipV="1">
                  <a:off x="6295723" y="1915353"/>
                  <a:ext cx="630308" cy="809274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27">
                  <a:extLst>
                    <a:ext uri="{FF2B5EF4-FFF2-40B4-BE49-F238E27FC236}">
                      <a16:creationId xmlns:a16="http://schemas.microsoft.com/office/drawing/2014/main" id="{5A557257-CD95-B043-B315-9A3ECE3D7ABE}"/>
                    </a:ext>
                  </a:extLst>
                </p:cNvPr>
                <p:cNvCxnSpPr>
                  <a:stCxn id="135" idx="5"/>
                  <a:endCxn id="140" idx="1"/>
                </p:cNvCxnSpPr>
                <p:nvPr/>
              </p:nvCxnSpPr>
              <p:spPr>
                <a:xfrm>
                  <a:off x="6321179" y="2786083"/>
                  <a:ext cx="698920" cy="84162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28">
                  <a:extLst>
                    <a:ext uri="{FF2B5EF4-FFF2-40B4-BE49-F238E27FC236}">
                      <a16:creationId xmlns:a16="http://schemas.microsoft.com/office/drawing/2014/main" id="{564A7B85-209F-4644-9459-A0AFC1AFF3A4}"/>
                    </a:ext>
                  </a:extLst>
                </p:cNvPr>
                <p:cNvCxnSpPr>
                  <a:stCxn id="140" idx="0"/>
                  <a:endCxn id="120" idx="4"/>
                </p:cNvCxnSpPr>
                <p:nvPr/>
              </p:nvCxnSpPr>
              <p:spPr>
                <a:xfrm flipH="1" flipV="1">
                  <a:off x="6951487" y="1925897"/>
                  <a:ext cx="94068" cy="169127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29">
                  <a:extLst>
                    <a:ext uri="{FF2B5EF4-FFF2-40B4-BE49-F238E27FC236}">
                      <a16:creationId xmlns:a16="http://schemas.microsoft.com/office/drawing/2014/main" id="{C83E2EAA-1701-A040-B352-A831130DAA55}"/>
                    </a:ext>
                  </a:extLst>
                </p:cNvPr>
                <p:cNvCxnSpPr>
                  <a:stCxn id="140" idx="7"/>
                  <a:endCxn id="123" idx="3"/>
                </p:cNvCxnSpPr>
                <p:nvPr/>
              </p:nvCxnSpPr>
              <p:spPr>
                <a:xfrm flipV="1">
                  <a:off x="7071011" y="2770197"/>
                  <a:ext cx="436307" cy="8575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30">
                  <a:extLst>
                    <a:ext uri="{FF2B5EF4-FFF2-40B4-BE49-F238E27FC236}">
                      <a16:creationId xmlns:a16="http://schemas.microsoft.com/office/drawing/2014/main" id="{26C54AFD-9AE2-6344-8DCB-F33707D1923B}"/>
                    </a:ext>
                  </a:extLst>
                </p:cNvPr>
                <p:cNvCxnSpPr>
                  <a:stCxn id="127" idx="1"/>
                  <a:endCxn id="140" idx="5"/>
                </p:cNvCxnSpPr>
                <p:nvPr/>
              </p:nvCxnSpPr>
              <p:spPr>
                <a:xfrm flipH="1" flipV="1">
                  <a:off x="7071011" y="3678624"/>
                  <a:ext cx="413447" cy="107405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31">
                  <a:extLst>
                    <a:ext uri="{FF2B5EF4-FFF2-40B4-BE49-F238E27FC236}">
                      <a16:creationId xmlns:a16="http://schemas.microsoft.com/office/drawing/2014/main" id="{50173217-8188-4343-A04F-B08096D98027}"/>
                    </a:ext>
                  </a:extLst>
                </p:cNvPr>
                <p:cNvCxnSpPr>
                  <a:stCxn id="133" idx="4"/>
                  <a:endCxn id="139" idx="1"/>
                </p:cNvCxnSpPr>
                <p:nvPr/>
              </p:nvCxnSpPr>
              <p:spPr>
                <a:xfrm>
                  <a:off x="4676753" y="2881677"/>
                  <a:ext cx="845309" cy="296662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32">
                  <a:extLst>
                    <a:ext uri="{FF2B5EF4-FFF2-40B4-BE49-F238E27FC236}">
                      <a16:creationId xmlns:a16="http://schemas.microsoft.com/office/drawing/2014/main" id="{29CEC229-9A4A-1346-A8E3-9E2947272707}"/>
                    </a:ext>
                  </a:extLst>
                </p:cNvPr>
                <p:cNvCxnSpPr>
                  <a:stCxn id="138" idx="5"/>
                  <a:endCxn id="139" idx="1"/>
                </p:cNvCxnSpPr>
                <p:nvPr/>
              </p:nvCxnSpPr>
              <p:spPr>
                <a:xfrm>
                  <a:off x="4294306" y="3707469"/>
                  <a:ext cx="1227756" cy="214083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33">
                  <a:extLst>
                    <a:ext uri="{FF2B5EF4-FFF2-40B4-BE49-F238E27FC236}">
                      <a16:creationId xmlns:a16="http://schemas.microsoft.com/office/drawing/2014/main" id="{B4303CA2-B2E1-474A-973C-BA324EDDD1EE}"/>
                    </a:ext>
                  </a:extLst>
                </p:cNvPr>
                <p:cNvCxnSpPr>
                  <a:stCxn id="125" idx="5"/>
                  <a:endCxn id="137" idx="1"/>
                </p:cNvCxnSpPr>
                <p:nvPr/>
              </p:nvCxnSpPr>
              <p:spPr>
                <a:xfrm>
                  <a:off x="2494504" y="3761893"/>
                  <a:ext cx="1006882" cy="126202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34">
                  <a:extLst>
                    <a:ext uri="{FF2B5EF4-FFF2-40B4-BE49-F238E27FC236}">
                      <a16:creationId xmlns:a16="http://schemas.microsoft.com/office/drawing/2014/main" id="{DAE9EE9F-839C-6B48-9D54-AFED3F6F1EE6}"/>
                    </a:ext>
                  </a:extLst>
                </p:cNvPr>
                <p:cNvCxnSpPr>
                  <a:stCxn id="137" idx="7"/>
                  <a:endCxn id="138" idx="2"/>
                </p:cNvCxnSpPr>
                <p:nvPr/>
              </p:nvCxnSpPr>
              <p:spPr>
                <a:xfrm flipV="1">
                  <a:off x="3552298" y="3682013"/>
                  <a:ext cx="680552" cy="1341903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35">
                  <a:extLst>
                    <a:ext uri="{FF2B5EF4-FFF2-40B4-BE49-F238E27FC236}">
                      <a16:creationId xmlns:a16="http://schemas.microsoft.com/office/drawing/2014/main" id="{A3DE0EEA-765D-564F-8098-6C57FD5736BB}"/>
                    </a:ext>
                  </a:extLst>
                </p:cNvPr>
                <p:cNvCxnSpPr>
                  <a:stCxn id="137" idx="0"/>
                  <a:endCxn id="134" idx="4"/>
                </p:cNvCxnSpPr>
                <p:nvPr/>
              </p:nvCxnSpPr>
              <p:spPr>
                <a:xfrm flipH="1" flipV="1">
                  <a:off x="3317968" y="2581627"/>
                  <a:ext cx="208874" cy="243174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36">
                  <a:extLst>
                    <a:ext uri="{FF2B5EF4-FFF2-40B4-BE49-F238E27FC236}">
                      <a16:creationId xmlns:a16="http://schemas.microsoft.com/office/drawing/2014/main" id="{BBFF8F75-DC1F-904A-82C1-5D7F27416E34}"/>
                    </a:ext>
                  </a:extLst>
                </p:cNvPr>
                <p:cNvCxnSpPr>
                  <a:stCxn id="134" idx="1"/>
                  <a:endCxn id="121" idx="4"/>
                </p:cNvCxnSpPr>
                <p:nvPr/>
              </p:nvCxnSpPr>
              <p:spPr>
                <a:xfrm flipH="1" flipV="1">
                  <a:off x="3245968" y="1921650"/>
                  <a:ext cx="46544" cy="59852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37">
                  <a:extLst>
                    <a:ext uri="{FF2B5EF4-FFF2-40B4-BE49-F238E27FC236}">
                      <a16:creationId xmlns:a16="http://schemas.microsoft.com/office/drawing/2014/main" id="{594C471C-876C-5442-92E9-A37C2872B967}"/>
                    </a:ext>
                  </a:extLst>
                </p:cNvPr>
                <p:cNvCxnSpPr>
                  <a:stCxn id="128" idx="0"/>
                  <a:endCxn id="140" idx="4"/>
                </p:cNvCxnSpPr>
                <p:nvPr/>
              </p:nvCxnSpPr>
              <p:spPr>
                <a:xfrm flipV="1">
                  <a:off x="6960914" y="3689168"/>
                  <a:ext cx="84641" cy="188994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38">
                  <a:extLst>
                    <a:ext uri="{FF2B5EF4-FFF2-40B4-BE49-F238E27FC236}">
                      <a16:creationId xmlns:a16="http://schemas.microsoft.com/office/drawing/2014/main" id="{25089B52-73C3-3D4F-8F96-589C750216AC}"/>
                    </a:ext>
                  </a:extLst>
                </p:cNvPr>
                <p:cNvCxnSpPr>
                  <a:stCxn id="140" idx="3"/>
                  <a:endCxn id="139" idx="7"/>
                </p:cNvCxnSpPr>
                <p:nvPr/>
              </p:nvCxnSpPr>
              <p:spPr>
                <a:xfrm flipH="1">
                  <a:off x="5572974" y="3678624"/>
                  <a:ext cx="1447125" cy="2169681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39">
                  <a:extLst>
                    <a:ext uri="{FF2B5EF4-FFF2-40B4-BE49-F238E27FC236}">
                      <a16:creationId xmlns:a16="http://schemas.microsoft.com/office/drawing/2014/main" id="{A27292E6-79ED-A147-B153-39F3AF74F363}"/>
                    </a:ext>
                  </a:extLst>
                </p:cNvPr>
                <p:cNvCxnSpPr>
                  <a:stCxn id="139" idx="6"/>
                  <a:endCxn id="128" idx="2"/>
                </p:cNvCxnSpPr>
                <p:nvPr/>
              </p:nvCxnSpPr>
              <p:spPr>
                <a:xfrm flipV="1">
                  <a:off x="5583518" y="5615109"/>
                  <a:ext cx="1341396" cy="25865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40">
                  <a:extLst>
                    <a:ext uri="{FF2B5EF4-FFF2-40B4-BE49-F238E27FC236}">
                      <a16:creationId xmlns:a16="http://schemas.microsoft.com/office/drawing/2014/main" id="{473C38F9-0DC2-7C4C-8FDF-79401E8C4C74}"/>
                    </a:ext>
                  </a:extLst>
                </p:cNvPr>
                <p:cNvCxnSpPr>
                  <a:stCxn id="139" idx="5"/>
                  <a:endCxn id="131" idx="1"/>
                </p:cNvCxnSpPr>
                <p:nvPr/>
              </p:nvCxnSpPr>
              <p:spPr>
                <a:xfrm>
                  <a:off x="5572974" y="5899217"/>
                  <a:ext cx="527898" cy="244415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41">
                  <a:extLst>
                    <a:ext uri="{FF2B5EF4-FFF2-40B4-BE49-F238E27FC236}">
                      <a16:creationId xmlns:a16="http://schemas.microsoft.com/office/drawing/2014/main" id="{718F264B-6E40-C64F-B0C9-7241DF2B26E0}"/>
                    </a:ext>
                  </a:extLst>
                </p:cNvPr>
                <p:cNvCxnSpPr>
                  <a:stCxn id="138" idx="0"/>
                  <a:endCxn id="133" idx="3"/>
                </p:cNvCxnSpPr>
                <p:nvPr/>
              </p:nvCxnSpPr>
              <p:spPr>
                <a:xfrm flipV="1">
                  <a:off x="4268850" y="2871133"/>
                  <a:ext cx="382447" cy="774880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42">
                  <a:extLst>
                    <a:ext uri="{FF2B5EF4-FFF2-40B4-BE49-F238E27FC236}">
                      <a16:creationId xmlns:a16="http://schemas.microsoft.com/office/drawing/2014/main" id="{92219711-20B7-7145-BF21-F756F9082409}"/>
                    </a:ext>
                  </a:extLst>
                </p:cNvPr>
                <p:cNvCxnSpPr>
                  <a:stCxn id="137" idx="6"/>
                  <a:endCxn id="139" idx="2"/>
                </p:cNvCxnSpPr>
                <p:nvPr/>
              </p:nvCxnSpPr>
              <p:spPr>
                <a:xfrm>
                  <a:off x="3562842" y="5049372"/>
                  <a:ext cx="1948676" cy="824389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43">
                  <a:extLst>
                    <a:ext uri="{FF2B5EF4-FFF2-40B4-BE49-F238E27FC236}">
                      <a16:creationId xmlns:a16="http://schemas.microsoft.com/office/drawing/2014/main" id="{06BB31EC-8CFD-BF43-BC55-99CEFFD7E228}"/>
                    </a:ext>
                  </a:extLst>
                </p:cNvPr>
                <p:cNvCxnSpPr>
                  <a:stCxn id="126" idx="6"/>
                  <a:endCxn id="137" idx="2"/>
                </p:cNvCxnSpPr>
                <p:nvPr/>
              </p:nvCxnSpPr>
              <p:spPr>
                <a:xfrm>
                  <a:off x="2723516" y="4804810"/>
                  <a:ext cx="767326" cy="244562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44">
                  <a:extLst>
                    <a:ext uri="{FF2B5EF4-FFF2-40B4-BE49-F238E27FC236}">
                      <a16:creationId xmlns:a16="http://schemas.microsoft.com/office/drawing/2014/main" id="{E5176369-1D8E-FE40-9A73-2F92B6172E0B}"/>
                    </a:ext>
                  </a:extLst>
                </p:cNvPr>
                <p:cNvCxnSpPr>
                  <a:stCxn id="129" idx="7"/>
                  <a:endCxn id="137" idx="3"/>
                </p:cNvCxnSpPr>
                <p:nvPr/>
              </p:nvCxnSpPr>
              <p:spPr>
                <a:xfrm flipV="1">
                  <a:off x="3271424" y="5074828"/>
                  <a:ext cx="229962" cy="510578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45">
                  <a:extLst>
                    <a:ext uri="{FF2B5EF4-FFF2-40B4-BE49-F238E27FC236}">
                      <a16:creationId xmlns:a16="http://schemas.microsoft.com/office/drawing/2014/main" id="{5D9838F5-F42F-704A-B486-309E45C61052}"/>
                    </a:ext>
                  </a:extLst>
                </p:cNvPr>
                <p:cNvCxnSpPr>
                  <a:stCxn id="130" idx="0"/>
                  <a:endCxn id="137" idx="5"/>
                </p:cNvCxnSpPr>
                <p:nvPr/>
              </p:nvCxnSpPr>
              <p:spPr>
                <a:xfrm flipH="1" flipV="1">
                  <a:off x="3552298" y="5074828"/>
                  <a:ext cx="539139" cy="1058756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46">
                  <a:extLst>
                    <a:ext uri="{FF2B5EF4-FFF2-40B4-BE49-F238E27FC236}">
                      <a16:creationId xmlns:a16="http://schemas.microsoft.com/office/drawing/2014/main" id="{69561FF2-447A-CD43-A53F-FDCD74C278AA}"/>
                    </a:ext>
                  </a:extLst>
                </p:cNvPr>
                <p:cNvCxnSpPr>
                  <a:stCxn id="130" idx="7"/>
                  <a:endCxn id="139" idx="2"/>
                </p:cNvCxnSpPr>
                <p:nvPr/>
              </p:nvCxnSpPr>
              <p:spPr>
                <a:xfrm flipV="1">
                  <a:off x="4116893" y="5873761"/>
                  <a:ext cx="1394625" cy="270367"/>
                </a:xfrm>
                <a:prstGeom prst="line">
                  <a:avLst/>
                </a:prstGeom>
                <a:ln>
                  <a:solidFill>
                    <a:srgbClr val="9D81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5" name="文本框 5">
              <a:extLst>
                <a:ext uri="{FF2B5EF4-FFF2-40B4-BE49-F238E27FC236}">
                  <a16:creationId xmlns:a16="http://schemas.microsoft.com/office/drawing/2014/main" id="{617467F7-F442-424E-80AA-077FD8269765}"/>
                </a:ext>
              </a:extLst>
            </p:cNvPr>
            <p:cNvSpPr txBox="1"/>
            <p:nvPr/>
          </p:nvSpPr>
          <p:spPr>
            <a:xfrm>
              <a:off x="6610898" y="1009427"/>
              <a:ext cx="1107125" cy="103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en-US" altLang="zh-CN" sz="11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76" name="弧形 6">
              <a:extLst>
                <a:ext uri="{FF2B5EF4-FFF2-40B4-BE49-F238E27FC236}">
                  <a16:creationId xmlns:a16="http://schemas.microsoft.com/office/drawing/2014/main" id="{6C3ADEC7-A09A-EA4E-B554-8EFE880B52E5}"/>
                </a:ext>
              </a:extLst>
            </p:cNvPr>
            <p:cNvSpPr/>
            <p:nvPr/>
          </p:nvSpPr>
          <p:spPr>
            <a:xfrm rot="20705087">
              <a:off x="5896029" y="1413987"/>
              <a:ext cx="2542304" cy="475742"/>
            </a:xfrm>
            <a:prstGeom prst="arc">
              <a:avLst>
                <a:gd name="adj1" fmla="val 20946925"/>
                <a:gd name="adj2" fmla="val 11464655"/>
              </a:avLst>
            </a:prstGeom>
            <a:ln w="19050">
              <a:solidFill>
                <a:srgbClr val="9D8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</p:grpSp>
      <p:sp>
        <p:nvSpPr>
          <p:cNvPr id="141" name="文本框 71">
            <a:extLst>
              <a:ext uri="{FF2B5EF4-FFF2-40B4-BE49-F238E27FC236}">
                <a16:creationId xmlns:a16="http://schemas.microsoft.com/office/drawing/2014/main" id="{630C3E5B-49C5-8F4F-8E54-17D205D4BDE7}"/>
              </a:ext>
            </a:extLst>
          </p:cNvPr>
          <p:cNvSpPr txBox="1"/>
          <p:nvPr/>
        </p:nvSpPr>
        <p:spPr>
          <a:xfrm>
            <a:off x="1389312" y="689655"/>
            <a:ext cx="280541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探索宇宙的历程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913A5151-0B57-9047-A24A-E28A0D57A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04" y="2199043"/>
            <a:ext cx="10380133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1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E3FDF6-7565-A947-A545-7BA87A690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44" y="260648"/>
            <a:ext cx="5552852" cy="2391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8DE80E-E325-D546-A60A-641AFF991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46" y="2652088"/>
            <a:ext cx="96393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8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B62D-C1F3-814E-A282-B0BAC731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36B78A-58E4-FA41-892F-5CBAD31D8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972" y="5157192"/>
            <a:ext cx="2425700" cy="116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844260-85E9-4249-9EEE-39BEB97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99" y="2014467"/>
            <a:ext cx="2519449" cy="1535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F3C98B-D979-A243-96F1-A59DD1DB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550" y="3645024"/>
            <a:ext cx="2006543" cy="1126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F93E0B-B20F-0347-A43B-EAB22AF184EA}"/>
              </a:ext>
            </a:extLst>
          </p:cNvPr>
          <p:cNvSpPr txBox="1"/>
          <p:nvPr/>
        </p:nvSpPr>
        <p:spPr>
          <a:xfrm>
            <a:off x="5452946" y="262262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dirty="0"/>
              <a:t>速度越大，时间越慢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9AC2D-B8D4-DE45-8287-73ED1C783287}"/>
              </a:ext>
            </a:extLst>
          </p:cNvPr>
          <p:cNvSpPr txBox="1"/>
          <p:nvPr/>
        </p:nvSpPr>
        <p:spPr>
          <a:xfrm>
            <a:off x="5433927" y="414929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dirty="0"/>
              <a:t>速度越大，质量越大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DB8BFD-525B-5348-A2BC-760D3E3622AE}"/>
              </a:ext>
            </a:extLst>
          </p:cNvPr>
          <p:cNvSpPr txBox="1"/>
          <p:nvPr/>
        </p:nvSpPr>
        <p:spPr>
          <a:xfrm>
            <a:off x="5452946" y="567597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dirty="0"/>
              <a:t>速度越大，长度越短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74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D4749-D467-4F46-B95E-8A9F22D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智能方程</a:t>
            </a:r>
            <a:r>
              <a:rPr lang="zh-Hans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能方程的意义</a:t>
            </a:r>
            <a:b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257338-C9BE-DD4D-AA22-DABC7E1DA2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静止质量为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的质点在外力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dirty="0"/>
                  <a:t>作用下，经过时间间隔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zh-CN" altLang="en-US" dirty="0"/>
                  <a:t>，质量为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，质量增量为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𝑑𝑚</m:t>
                    </m:r>
                  </m:oMath>
                </a14:m>
                <a:r>
                  <a:rPr lang="zh-CN" altLang="en-US" dirty="0"/>
                  <a:t>，速度为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，速度增量为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𝑑𝑣</m:t>
                    </m:r>
                  </m:oMath>
                </a14:m>
                <a:r>
                  <a:rPr lang="zh-CN" altLang="en-US" dirty="0"/>
                  <a:t>，位移为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，动量增量为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𝑑𝑝</m:t>
                    </m:r>
                  </m:oMath>
                </a14:m>
                <a:r>
                  <a:rPr lang="zh-CN" altLang="en-US" dirty="0"/>
                  <a:t>，总能量增量为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𝑑𝐸</m:t>
                    </m:r>
                  </m:oMath>
                </a14:m>
                <a:r>
                  <a:rPr lang="zh-CN" altLang="en-US" dirty="0"/>
                  <a:t>，真空中光速为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257338-C9BE-DD4D-AA22-DABC7E1DA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21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4">
                <a:extLst>
                  <a:ext uri="{FF2B5EF4-FFF2-40B4-BE49-F238E27FC236}">
                    <a16:creationId xmlns:a16="http://schemas.microsoft.com/office/drawing/2014/main" id="{8686CE7A-DB1D-8844-9144-C081D8FA1B4F}"/>
                  </a:ext>
                </a:extLst>
              </p:cNvPr>
              <p:cNvSpPr txBox="1"/>
              <p:nvPr/>
            </p:nvSpPr>
            <p:spPr>
              <a:xfrm>
                <a:off x="1631504" y="3645024"/>
                <a:ext cx="3864741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𝐹𝑑𝑥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𝑣𝑑𝑝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𝑣𝑑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𝑚𝑣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4">
                <a:extLst>
                  <a:ext uri="{FF2B5EF4-FFF2-40B4-BE49-F238E27FC236}">
                    <a16:creationId xmlns:a16="http://schemas.microsoft.com/office/drawing/2014/main" id="{8686CE7A-DB1D-8844-9144-C081D8FA1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3645024"/>
                <a:ext cx="3864741" cy="618246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26">
                <a:extLst>
                  <a:ext uri="{FF2B5EF4-FFF2-40B4-BE49-F238E27FC236}">
                    <a16:creationId xmlns:a16="http://schemas.microsoft.com/office/drawing/2014/main" id="{1FF47408-F49B-CC48-A7CA-FD6B45D09A37}"/>
                  </a:ext>
                </a:extLst>
              </p:cNvPr>
              <p:cNvSpPr/>
              <p:nvPr/>
            </p:nvSpPr>
            <p:spPr>
              <a:xfrm>
                <a:off x="5303912" y="3816628"/>
                <a:ext cx="37264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𝑚𝑑𝑣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𝑣𝑑𝑚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𝑚𝑣𝑑𝑣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26">
                <a:extLst>
                  <a:ext uri="{FF2B5EF4-FFF2-40B4-BE49-F238E27FC236}">
                    <a16:creationId xmlns:a16="http://schemas.microsoft.com/office/drawing/2014/main" id="{1FF47408-F49B-CC48-A7CA-FD6B45D09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12" y="3816628"/>
                <a:ext cx="372640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6">
                <a:extLst>
                  <a:ext uri="{FF2B5EF4-FFF2-40B4-BE49-F238E27FC236}">
                    <a16:creationId xmlns:a16="http://schemas.microsoft.com/office/drawing/2014/main" id="{00C2582D-D751-5141-8D7D-DBF6C2C3B1FB}"/>
                  </a:ext>
                </a:extLst>
              </p:cNvPr>
              <p:cNvSpPr txBox="1"/>
              <p:nvPr/>
            </p:nvSpPr>
            <p:spPr>
              <a:xfrm>
                <a:off x="1633733" y="4416212"/>
                <a:ext cx="1602378" cy="91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6">
                <a:extLst>
                  <a:ext uri="{FF2B5EF4-FFF2-40B4-BE49-F238E27FC236}">
                    <a16:creationId xmlns:a16="http://schemas.microsoft.com/office/drawing/2014/main" id="{00C2582D-D751-5141-8D7D-DBF6C2C3B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733" y="4416212"/>
                <a:ext cx="1602378" cy="911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5A6EA493-EBD2-4D43-A4E7-062E3342E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74" y="4497199"/>
            <a:ext cx="2984500" cy="749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92B896-B7CD-3F47-8436-F054889B3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524" y="5712952"/>
            <a:ext cx="3657600" cy="952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2FF456E-E34A-9F4D-985B-A91BB3D82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514" y="5750971"/>
            <a:ext cx="24892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10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</TotalTime>
  <Pages>0</Pages>
  <Words>1262</Words>
  <Characters>0</Characters>
  <Application>Microsoft Macintosh PowerPoint</Application>
  <DocSecurity>0</DocSecurity>
  <PresentationFormat>Widescreen</PresentationFormat>
  <Lines>0</Lines>
  <Paragraphs>196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微软雅黑</vt:lpstr>
      <vt:lpstr>PingFang SC</vt:lpstr>
      <vt:lpstr>方正兰亭粗黑简体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智能方程能方程的意义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第一PPT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光影iOS</dc:title>
  <dc:creator>第一PPT</dc:creator>
  <cp:keywords>www.1ppt.com</cp:keywords>
  <dc:description>www.1ppt.com</dc:description>
  <cp:lastModifiedBy>Gong Xuhui</cp:lastModifiedBy>
  <cp:revision>42</cp:revision>
  <dcterms:created xsi:type="dcterms:W3CDTF">2015-08-02T07:00:04Z</dcterms:created>
  <dcterms:modified xsi:type="dcterms:W3CDTF">2020-04-19T20:52:36Z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